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7" r:id="rId1"/>
    <p:sldMasterId id="2147483738" r:id="rId2"/>
    <p:sldMasterId id="2147483739" r:id="rId3"/>
  </p:sldMasterIdLst>
  <p:notesMasterIdLst>
    <p:notesMasterId r:id="rId49"/>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3" r:id="rId48"/>
  </p:sldIdLst>
  <p:sldSz cx="24371300" cy="13716000"/>
  <p:notesSz cx="6858000" cy="9144000"/>
  <p:embeddedFontLst>
    <p:embeddedFont>
      <p:font typeface="Open Sans Light" charset="0"/>
      <p:regular r:id="rId50"/>
      <p:bold r:id="rId51"/>
      <p:italic r:id="rId52"/>
      <p:boldItalic r:id="rId53"/>
    </p:embeddedFont>
    <p:embeddedFont>
      <p:font typeface="Calibri" pitchFamily="34" charset="0"/>
      <p:regular r:id="rId54"/>
      <p:bold r:id="rId55"/>
      <p:italic r:id="rId56"/>
      <p:boldItalic r:id="rId57"/>
    </p:embeddedFont>
    <p:embeddedFont>
      <p:font typeface="Montserrat SemiBold" charset="0"/>
      <p:regular r:id="rId58"/>
      <p:bold r:id="rId59"/>
      <p:italic r:id="rId60"/>
      <p:boldItalic r:id="rId61"/>
    </p:embeddedFont>
    <p:embeddedFont>
      <p:font typeface="Trebuchet MS" pitchFamily="34" charset="0"/>
      <p:regular r:id="rId62"/>
      <p:bold r:id="rId63"/>
      <p:italic r:id="rId64"/>
      <p:boldItalic r:id="rId65"/>
    </p:embeddedFont>
    <p:embeddedFont>
      <p:font typeface="Garamond" pitchFamily="18" charset="0"/>
      <p:regular r:id="rId66"/>
      <p:bold r:id="rId67"/>
      <p:italic r:id="rId68"/>
    </p:embeddedFont>
    <p:embeddedFont>
      <p:font typeface="Montserrat" charset="0"/>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320">
          <p15:clr>
            <a:srgbClr val="A4A3A4"/>
          </p15:clr>
        </p15:guide>
        <p15:guide id="2" pos="76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5" d="100"/>
          <a:sy n="45" d="100"/>
        </p:scale>
        <p:origin x="-374" y="0"/>
      </p:cViewPr>
      <p:guideLst>
        <p:guide orient="horz" pos="4320"/>
        <p:guide pos="76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4.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2.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6456230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82aa595568_3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A very good morning everyone.</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I,  Simran Senani, consultant at our firm BAF consultants, welcome you all to our first webinar </a:t>
            </a:r>
            <a:r>
              <a:rPr lang="en-US" sz="1100" b="1">
                <a:solidFill>
                  <a:srgbClr val="222222"/>
                </a:solidFill>
                <a:highlight>
                  <a:srgbClr val="FFFFFF"/>
                </a:highlight>
                <a:latin typeface="Arial"/>
                <a:ea typeface="Arial"/>
                <a:cs typeface="Arial"/>
                <a:sym typeface="Arial"/>
              </a:rPr>
              <a:t>The Heart and Science of Communication in Family Business.</a:t>
            </a:r>
            <a:endParaRPr sz="1100" b="1">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Thank you so much for taking out the time and attending this webinar.</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700" name="Google Shape;700;g82aa595568_3_164: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753efa7a7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g753efa7a77_0_15: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753efa7a77_0_117:notes"/>
          <p:cNvSpPr txBox="1">
            <a:spLocks noGrp="1"/>
          </p:cNvSpPr>
          <p:nvPr>
            <p:ph type="body" idx="1"/>
          </p:nvPr>
        </p:nvSpPr>
        <p:spPr>
          <a:xfrm>
            <a:off x="914711" y="4344025"/>
            <a:ext cx="5028600" cy="411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g753efa7a77_0_1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52f51b0d60_1_95:notes"/>
          <p:cNvSpPr txBox="1">
            <a:spLocks noGrp="1"/>
          </p:cNvSpPr>
          <p:nvPr>
            <p:ph type="body" idx="1"/>
          </p:nvPr>
        </p:nvSpPr>
        <p:spPr>
          <a:xfrm>
            <a:off x="914711" y="4344025"/>
            <a:ext cx="5028600" cy="411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52f51b0d60_1_9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52f51b0d6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endParaRPr sz="2400"/>
          </a:p>
        </p:txBody>
      </p:sp>
      <p:sp>
        <p:nvSpPr>
          <p:cNvPr id="824" name="Google Shape;824;g52f51b0d60_1_101: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753efa7a77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753efa7a77_1_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7543c58917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7543c58917_0_1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753efa7a77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753efa7a77_0_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52f51b0d60_1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endParaRPr sz="2400"/>
          </a:p>
        </p:txBody>
      </p:sp>
      <p:sp>
        <p:nvSpPr>
          <p:cNvPr id="851" name="Google Shape;851;g52f51b0d60_1_110: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753efa7a77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753efa7a77_0_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753efa7a77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753efa7a77_1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7543c58917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solidFill>
                  <a:srgbClr val="222222"/>
                </a:solidFill>
                <a:highlight>
                  <a:srgbClr val="FFFFFF"/>
                </a:highlight>
                <a:latin typeface="Arial"/>
                <a:ea typeface="Arial"/>
                <a:cs typeface="Arial"/>
                <a:sym typeface="Arial"/>
              </a:rPr>
              <a:t>Now I am happy to give you a quick introduction to our firm BAF consultants.</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90000"/>
              </a:lnSpc>
              <a:spcBef>
                <a:spcPts val="1200"/>
              </a:spcBef>
              <a:spcAft>
                <a:spcPts val="0"/>
              </a:spcAft>
              <a:buNone/>
            </a:pPr>
            <a:endParaRPr sz="1400">
              <a:latin typeface="Arial"/>
              <a:ea typeface="Arial"/>
              <a:cs typeface="Arial"/>
              <a:sym typeface="Arial"/>
            </a:endParaRPr>
          </a:p>
        </p:txBody>
      </p:sp>
      <p:sp>
        <p:nvSpPr>
          <p:cNvPr id="713" name="Google Shape;713;g7543c58917_0_111: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753efa7a77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753efa7a77_0_9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Ask people that hum ye karte kyu nahi hai ? </a:t>
            </a:r>
            <a:endParaRPr/>
          </a:p>
          <a:p>
            <a:pPr marL="0" lvl="0" indent="0" algn="l" rtl="0">
              <a:spcBef>
                <a:spcPts val="0"/>
              </a:spcBef>
              <a:spcAft>
                <a:spcPts val="0"/>
              </a:spcAft>
              <a:buNone/>
            </a:pPr>
            <a:r>
              <a:rPr lang="en-US"/>
              <a:t>Das baar vaise baat karte hai aur ek baar aise ?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7543c58917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7543c58917_0_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Ask people that hum ye karte kyu nahi hai ? </a:t>
            </a:r>
            <a:endParaRPr/>
          </a:p>
          <a:p>
            <a:pPr marL="0" lvl="0" indent="0" algn="l" rtl="0">
              <a:spcBef>
                <a:spcPts val="0"/>
              </a:spcBef>
              <a:spcAft>
                <a:spcPts val="0"/>
              </a:spcAft>
              <a:buNone/>
            </a:pPr>
            <a:r>
              <a:rPr lang="en-US"/>
              <a:t>Das baar vaise baat karte hai aur ek baar aise ?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753efa7a7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753efa7a77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753efa7a77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753efa7a77_1_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753efa7a77_1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753efa7a77_1_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753efa7a77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753efa7a77_0_1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7543c58917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7543c58917_0_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753efa7a77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753efa7a77_0_20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753efa7a77_1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753efa7a77_1_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753efa7a77_1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753efa7a77_1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53efa7a77_0_32:notes"/>
          <p:cNvSpPr txBox="1">
            <a:spLocks noGrp="1"/>
          </p:cNvSpPr>
          <p:nvPr>
            <p:ph type="body" idx="1"/>
          </p:nvPr>
        </p:nvSpPr>
        <p:spPr>
          <a:xfrm>
            <a:off x="960437" y="3475037"/>
            <a:ext cx="7681800" cy="3292500"/>
          </a:xfrm>
          <a:prstGeom prst="rect">
            <a:avLst/>
          </a:prstGeom>
          <a:noFill/>
          <a:ln>
            <a:noFill/>
          </a:ln>
        </p:spPr>
        <p:txBody>
          <a:bodyPr spcFirstLastPara="1" wrap="square" lIns="95875" tIns="47925" rIns="95875" bIns="47925" anchor="t" anchorCtr="0">
            <a:noAutofit/>
          </a:bodyPr>
          <a:lstStyle/>
          <a:p>
            <a:pPr marL="0" lvl="0" indent="0" algn="l" rtl="0">
              <a:lnSpc>
                <a:spcPct val="115000"/>
              </a:lnSpc>
              <a:spcBef>
                <a:spcPts val="0"/>
              </a:spcBef>
              <a:spcAft>
                <a:spcPts val="0"/>
              </a:spcAft>
              <a:buSzPts val="1100"/>
              <a:buFont typeface="Arial"/>
              <a:buNone/>
            </a:pPr>
            <a:r>
              <a:rPr lang="en-US" sz="1100">
                <a:solidFill>
                  <a:srgbClr val="222222"/>
                </a:solidFill>
                <a:highlight>
                  <a:srgbClr val="FFFFFF"/>
                </a:highlight>
                <a:latin typeface="Arial"/>
                <a:ea typeface="Arial"/>
                <a:cs typeface="Arial"/>
                <a:sym typeface="Arial"/>
              </a:rPr>
              <a:t>To us, Constitution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Why ? deal with the challenges and opportunities of living and working together</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unwritten constitution.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Our core expertise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Font typeface="Arial"/>
              <a:buNone/>
            </a:pPr>
            <a:r>
              <a:rPr lang="en-US" sz="1100">
                <a:solidFill>
                  <a:srgbClr val="222222"/>
                </a:solidFill>
                <a:highlight>
                  <a:srgbClr val="FFFFFF"/>
                </a:highlight>
                <a:latin typeface="Arial"/>
                <a:ea typeface="Arial"/>
                <a:cs typeface="Arial"/>
                <a:sym typeface="Arial"/>
              </a:rPr>
              <a:t>Now, implementation is far more difficult and challenging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Font typeface="Arial"/>
              <a:buNone/>
            </a:pPr>
            <a:r>
              <a:rPr lang="en-US" sz="1100">
                <a:solidFill>
                  <a:srgbClr val="222222"/>
                </a:solidFill>
                <a:highlight>
                  <a:srgbClr val="FFFFFF"/>
                </a:highlight>
                <a:latin typeface="Arial"/>
                <a:ea typeface="Arial"/>
                <a:cs typeface="Arial"/>
                <a:sym typeface="Arial"/>
              </a:rPr>
              <a:t> implementation of their constitution. </a:t>
            </a:r>
            <a:endParaRPr/>
          </a:p>
        </p:txBody>
      </p:sp>
      <p:sp>
        <p:nvSpPr>
          <p:cNvPr id="719" name="Google Shape;719;g753efa7a77_0_32:notes"/>
          <p:cNvSpPr>
            <a:spLocks noGrp="1" noRot="1" noChangeAspect="1"/>
          </p:cNvSpPr>
          <p:nvPr>
            <p:ph type="sldImg" idx="2"/>
          </p:nvPr>
        </p:nvSpPr>
        <p:spPr>
          <a:xfrm>
            <a:off x="2363788" y="547688"/>
            <a:ext cx="4875300" cy="2744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52f51b0d6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52f51b0d60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53efa7a77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53efa7a77_0_2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753efa7a77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753efa7a77_0_9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753efa7a77_0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753efa7a77_0_2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753efa7a77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753efa7a77_0_2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543c58917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543c58917_0_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753efa7a77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753efa7a77_0_2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7543c58917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7543c58917_0_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7543c58917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7543c58917_0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7543c5891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7543c58917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753efa7a77_0_38:notes"/>
          <p:cNvSpPr txBox="1">
            <a:spLocks noGrp="1"/>
          </p:cNvSpPr>
          <p:nvPr>
            <p:ph type="body" idx="1"/>
          </p:nvPr>
        </p:nvSpPr>
        <p:spPr>
          <a:xfrm>
            <a:off x="960437" y="3475037"/>
            <a:ext cx="7681800" cy="3292500"/>
          </a:xfrm>
          <a:prstGeom prst="rect">
            <a:avLst/>
          </a:prstGeom>
          <a:noFill/>
          <a:ln>
            <a:noFill/>
          </a:ln>
        </p:spPr>
        <p:txBody>
          <a:bodyPr spcFirstLastPara="1" wrap="square" lIns="95875" tIns="47925" rIns="95875" bIns="479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Our team has worked with close to 150 Business families including some big business families like Godrej,GMR Group,Kirloskars, Dalmia Bharat Group, DCM Shriram, SRF and others.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We have also worked with smaller families and businesses with few members and turnover as less as 75-100 crores. </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SzPts val="1200"/>
              <a:buFont typeface="Calibri"/>
              <a:buNone/>
            </a:pPr>
            <a:endParaRPr/>
          </a:p>
        </p:txBody>
      </p:sp>
      <p:sp>
        <p:nvSpPr>
          <p:cNvPr id="726" name="Google Shape;726;g753efa7a77_0_38:notes"/>
          <p:cNvSpPr>
            <a:spLocks noGrp="1" noRot="1" noChangeAspect="1"/>
          </p:cNvSpPr>
          <p:nvPr>
            <p:ph type="sldImg" idx="2"/>
          </p:nvPr>
        </p:nvSpPr>
        <p:spPr>
          <a:xfrm>
            <a:off x="2363788" y="547688"/>
            <a:ext cx="4875300" cy="2744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7543c5891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7543c58917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7543c58917_0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7543c58917_0_1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7543c5891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5" name="Google Shape;1025;g7543c58917_1_0: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7543c58917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g7543c58917_0_120: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7543c58917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g7543c58917_0_134: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7543c58917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7543c58917_0_1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753efa7a77_0_65:notes"/>
          <p:cNvSpPr txBox="1">
            <a:spLocks noGrp="1"/>
          </p:cNvSpPr>
          <p:nvPr>
            <p:ph type="body" idx="1"/>
          </p:nvPr>
        </p:nvSpPr>
        <p:spPr>
          <a:xfrm>
            <a:off x="960437" y="3475037"/>
            <a:ext cx="7681800" cy="3292500"/>
          </a:xfrm>
          <a:prstGeom prst="rect">
            <a:avLst/>
          </a:prstGeom>
          <a:noFill/>
          <a:ln>
            <a:noFill/>
          </a:ln>
        </p:spPr>
        <p:txBody>
          <a:bodyPr spcFirstLastPara="1" wrap="square" lIns="95875" tIns="47925" rIns="95875" bIns="47925" anchor="t" anchorCtr="0">
            <a:noAutofit/>
          </a:bodyPr>
          <a:lstStyle/>
          <a:p>
            <a:pPr marL="0" lvl="0" indent="0" algn="l" rtl="0">
              <a:lnSpc>
                <a:spcPct val="115000"/>
              </a:lnSpc>
              <a:spcBef>
                <a:spcPts val="0"/>
              </a:spcBef>
              <a:spcAft>
                <a:spcPts val="0"/>
              </a:spcAft>
              <a:buSzPts val="1100"/>
              <a:buFont typeface="Arial"/>
              <a:buNone/>
            </a:pPr>
            <a:r>
              <a:rPr lang="en-US" sz="1100">
                <a:solidFill>
                  <a:srgbClr val="222222"/>
                </a:solidFill>
                <a:highlight>
                  <a:srgbClr val="FFFFFF"/>
                </a:highlight>
                <a:latin typeface="Arial"/>
                <a:ea typeface="Arial"/>
                <a:cs typeface="Arial"/>
                <a:sym typeface="Arial"/>
              </a:rPr>
              <a:t>Anil : own family’s constitution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SzPts val="1100"/>
              <a:buFont typeface="Arial"/>
              <a:buNone/>
            </a:pPr>
            <a:r>
              <a:rPr lang="en-US" sz="1100">
                <a:solidFill>
                  <a:srgbClr val="222222"/>
                </a:solidFill>
                <a:highlight>
                  <a:srgbClr val="FFFFFF"/>
                </a:highlight>
                <a:latin typeface="Arial"/>
                <a:ea typeface="Arial"/>
                <a:cs typeface="Arial"/>
                <a:sym typeface="Arial"/>
              </a:rPr>
              <a:t>Triumph of Togetherness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aligning family members even in most complex and difficult situations.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Mr. TD Chandrasekhar, an IIT Delhi and XLRI Jamshedpur alumni, ex PWC, NIIT, and Ex CEO Ameriprise - Indian Subsidiary of American Express is an Innovation consultant for leading organizations, where he focuses on making the culture conducive to creative solutioning.</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He has coached over 100 executives, taken more than 750 senior executive workshops across 50 corporates and has spoken at more than 100 speaking engagements.</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Mr Shailendra Agarwal , An alumnus of St Stephens College, and a student of psychology and management has worked as an IAS officer for 33 years in Government of Rajasthan, Government of India and in International organisations like WTO at Geneva, before retiring. He has been working in the area of family Governance for the last few years with us.</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SzPts val="1200"/>
              <a:buFont typeface="Calibri"/>
              <a:buNone/>
            </a:pPr>
            <a:endParaRPr/>
          </a:p>
        </p:txBody>
      </p:sp>
      <p:sp>
        <p:nvSpPr>
          <p:cNvPr id="754" name="Google Shape;754;g753efa7a77_0_65:notes"/>
          <p:cNvSpPr>
            <a:spLocks noGrp="1" noRot="1" noChangeAspect="1"/>
          </p:cNvSpPr>
          <p:nvPr>
            <p:ph type="sldImg" idx="2"/>
          </p:nvPr>
        </p:nvSpPr>
        <p:spPr>
          <a:xfrm>
            <a:off x="2363788" y="547688"/>
            <a:ext cx="4875300" cy="2744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7543c58917_0_80:notes"/>
          <p:cNvSpPr txBox="1">
            <a:spLocks noGrp="1"/>
          </p:cNvSpPr>
          <p:nvPr>
            <p:ph type="body" idx="1"/>
          </p:nvPr>
        </p:nvSpPr>
        <p:spPr>
          <a:xfrm>
            <a:off x="960437" y="3475037"/>
            <a:ext cx="7681800" cy="3292500"/>
          </a:xfrm>
          <a:prstGeom prst="rect">
            <a:avLst/>
          </a:prstGeom>
          <a:noFill/>
          <a:ln>
            <a:noFill/>
          </a:ln>
        </p:spPr>
        <p:txBody>
          <a:bodyPr spcFirstLastPara="1" wrap="square" lIns="95875" tIns="47925" rIns="95875" bIns="479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They are supported by a capable team of professionals - Sidhya,  MBA Oxford University , Sunil MBA Flame University and Rashi, graduated from Faculty of Management Studies, Symbiosis are goal-oriented professionals who are  extremely committed to people development to support long-term sustenance.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Lastly I am Simran Senani , a lawyer and I have been fortunate to have been trained in Mediation and Negotiation Skills by one of the most experienced Mediators at the Supreme Court of India and also to have found my calling at the start of my career. I am deeply passionate about empathizing with family members of different families. I have been brought up in the Joint Business Family and belong to the 3rd generation of the Sainani family. I feel blessed to have grown immensely, in the personal as well as professional space while growing up in my  joint family.  I am devoted to creating such a space for members of other families. In pursuit of the we present to you this webinar. Without further ado i’d like hand over to Anil to begin the session. </a:t>
            </a: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0"/>
              </a:spcAft>
              <a:buSzPts val="1200"/>
              <a:buFont typeface="Calibri"/>
              <a:buNone/>
            </a:pPr>
            <a:endParaRPr/>
          </a:p>
        </p:txBody>
      </p:sp>
      <p:sp>
        <p:nvSpPr>
          <p:cNvPr id="767" name="Google Shape;767;g7543c58917_0_80:notes"/>
          <p:cNvSpPr>
            <a:spLocks noGrp="1" noRot="1" noChangeAspect="1"/>
          </p:cNvSpPr>
          <p:nvPr>
            <p:ph type="sldImg" idx="2"/>
          </p:nvPr>
        </p:nvSpPr>
        <p:spPr>
          <a:xfrm>
            <a:off x="2363788" y="547688"/>
            <a:ext cx="4875300" cy="2744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2f51b0d60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81000" algn="l" rtl="0">
              <a:lnSpc>
                <a:spcPct val="90000"/>
              </a:lnSpc>
              <a:spcBef>
                <a:spcPts val="1200"/>
              </a:spcBef>
              <a:spcAft>
                <a:spcPts val="0"/>
              </a:spcAft>
              <a:buClr>
                <a:schemeClr val="dk1"/>
              </a:buClr>
              <a:buSzPts val="2400"/>
              <a:buFont typeface="Garamond"/>
              <a:buAutoNum type="arabicPeriod"/>
            </a:pPr>
            <a:r>
              <a:rPr lang="en-US" sz="2400">
                <a:solidFill>
                  <a:schemeClr val="dk1"/>
                </a:solidFill>
                <a:latin typeface="Garamond"/>
                <a:ea typeface="Garamond"/>
                <a:cs typeface="Garamond"/>
                <a:sym typeface="Garamond"/>
              </a:rPr>
              <a:t>comprehensively cover all human needs and endeavors</a:t>
            </a:r>
            <a:endParaRPr sz="2400"/>
          </a:p>
        </p:txBody>
      </p:sp>
      <p:sp>
        <p:nvSpPr>
          <p:cNvPr id="782" name="Google Shape;782;g52f51b0d60_1_8: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752f728793_0_12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200"/>
              </a:spcBef>
              <a:spcAft>
                <a:spcPts val="0"/>
              </a:spcAft>
              <a:buNone/>
            </a:pPr>
            <a:endParaRPr sz="2400"/>
          </a:p>
        </p:txBody>
      </p:sp>
      <p:sp>
        <p:nvSpPr>
          <p:cNvPr id="789" name="Google Shape;789;g752f728793_0_1272: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753efa7a77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g753efa7a77_0_21:notes"/>
          <p:cNvSpPr>
            <a:spLocks noGrp="1" noRot="1" noChangeAspect="1"/>
          </p:cNvSpPr>
          <p:nvPr>
            <p:ph type="sldImg" idx="2"/>
          </p:nvPr>
        </p:nvSpPr>
        <p:spPr>
          <a:xfrm>
            <a:off x="687229" y="1143000"/>
            <a:ext cx="5483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353963" y="1219200"/>
            <a:ext cx="17184381" cy="26416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0"/>
              </a:spcBef>
              <a:spcAft>
                <a:spcPts val="0"/>
              </a:spcAft>
              <a:buClr>
                <a:schemeClr val="accent1"/>
              </a:buClr>
              <a:buSzPts val="3600"/>
              <a:buFont typeface="Trebuchet MS"/>
              <a:buNone/>
              <a:defRPr sz="7196" b="0" i="0" u="none" strike="noStrike" cap="none">
                <a:solidFill>
                  <a:schemeClr val="accent1"/>
                </a:solidFill>
                <a:latin typeface="Trebuchet MS"/>
                <a:ea typeface="Trebuchet MS"/>
                <a:cs typeface="Trebuchet MS"/>
                <a:sym typeface="Trebuchet MS"/>
              </a:defRPr>
            </a:lvl1pPr>
            <a:lvl2pPr marR="0" lvl="1"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2pPr>
            <a:lvl3pPr marR="0" lvl="2"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3pPr>
            <a:lvl4pPr marR="0" lvl="3"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4pPr>
            <a:lvl5pPr marR="0" lvl="4"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5pPr>
            <a:lvl6pPr marR="0" lvl="5"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6pPr>
            <a:lvl7pPr marR="0" lvl="6"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7pPr>
            <a:lvl8pPr marR="0" lvl="7"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8pPr>
            <a:lvl9pPr marR="0" lvl="8" algn="l">
              <a:lnSpc>
                <a:spcPct val="90000"/>
              </a:lnSpc>
              <a:spcBef>
                <a:spcPts val="0"/>
              </a:spcBef>
              <a:spcAft>
                <a:spcPts val="0"/>
              </a:spcAft>
              <a:buClr>
                <a:schemeClr val="dk2"/>
              </a:buClr>
              <a:buSzPts val="1400"/>
              <a:buFont typeface="Montserrat SemiBold"/>
              <a:buNone/>
              <a:defRPr sz="3598" b="0" i="0" u="none" strike="noStrike" cap="none">
                <a:solidFill>
                  <a:schemeClr val="dk2"/>
                </a:solidFill>
              </a:defRPr>
            </a:lvl9pPr>
          </a:lstStyle>
          <a:p>
            <a:endParaRPr/>
          </a:p>
        </p:txBody>
      </p:sp>
      <p:sp>
        <p:nvSpPr>
          <p:cNvPr id="11" name="Google Shape;11;p2"/>
          <p:cNvSpPr txBox="1">
            <a:spLocks noGrp="1"/>
          </p:cNvSpPr>
          <p:nvPr>
            <p:ph type="body" idx="1"/>
          </p:nvPr>
        </p:nvSpPr>
        <p:spPr>
          <a:xfrm>
            <a:off x="1353963" y="4321179"/>
            <a:ext cx="17184381" cy="7761546"/>
          </a:xfrm>
          <a:prstGeom prst="rect">
            <a:avLst/>
          </a:prstGeom>
          <a:noFill/>
          <a:ln>
            <a:noFill/>
          </a:ln>
        </p:spPr>
        <p:txBody>
          <a:bodyPr spcFirstLastPara="1" wrap="square" lIns="91425" tIns="91425" rIns="91425" bIns="91425" anchor="t" anchorCtr="0">
            <a:noAutofit/>
          </a:bodyPr>
          <a:lstStyle>
            <a:lvl1pPr marL="457200" marR="0" lvl="0" indent="-320040" algn="l">
              <a:lnSpc>
                <a:spcPct val="90000"/>
              </a:lnSpc>
              <a:spcBef>
                <a:spcPts val="1999"/>
              </a:spcBef>
              <a:spcAft>
                <a:spcPts val="0"/>
              </a:spcAft>
              <a:buClr>
                <a:schemeClr val="accent1"/>
              </a:buClr>
              <a:buSzPts val="1440"/>
              <a:buFont typeface="Noto Sans Symbols"/>
              <a:buChar char="▶"/>
              <a:defRPr sz="3598" b="0" i="0" u="none" strike="noStrike" cap="none">
                <a:solidFill>
                  <a:srgbClr val="3F3F3F"/>
                </a:solidFill>
                <a:latin typeface="Trebuchet MS"/>
                <a:ea typeface="Trebuchet MS"/>
                <a:cs typeface="Trebuchet MS"/>
                <a:sym typeface="Trebuchet MS"/>
              </a:defRPr>
            </a:lvl1pPr>
            <a:lvl2pPr marL="914400" marR="0" lvl="1" indent="-309880" algn="l">
              <a:lnSpc>
                <a:spcPct val="90000"/>
              </a:lnSpc>
              <a:spcBef>
                <a:spcPts val="1999"/>
              </a:spcBef>
              <a:spcAft>
                <a:spcPts val="0"/>
              </a:spcAft>
              <a:buClr>
                <a:schemeClr val="accent1"/>
              </a:buClr>
              <a:buSzPts val="1280"/>
              <a:buFont typeface="Noto Sans Symbols"/>
              <a:buChar char="▶"/>
              <a:defRPr sz="3198" b="0" i="0" u="none" strike="noStrike" cap="none">
                <a:solidFill>
                  <a:srgbClr val="3F3F3F"/>
                </a:solidFill>
                <a:latin typeface="Trebuchet MS"/>
                <a:ea typeface="Trebuchet MS"/>
                <a:cs typeface="Trebuchet MS"/>
                <a:sym typeface="Trebuchet MS"/>
              </a:defRPr>
            </a:lvl2pPr>
            <a:lvl3pPr marL="1371600" marR="0" lvl="2" indent="-299719" algn="l">
              <a:lnSpc>
                <a:spcPct val="90000"/>
              </a:lnSpc>
              <a:spcBef>
                <a:spcPts val="1999"/>
              </a:spcBef>
              <a:spcAft>
                <a:spcPts val="0"/>
              </a:spcAft>
              <a:buClr>
                <a:schemeClr val="accent1"/>
              </a:buClr>
              <a:buSzPts val="1120"/>
              <a:buFont typeface="Noto Sans Symbols"/>
              <a:buChar char="▶"/>
              <a:defRPr sz="2799" b="0" i="0" u="none" strike="noStrike" cap="none">
                <a:solidFill>
                  <a:srgbClr val="3F3F3F"/>
                </a:solidFill>
                <a:latin typeface="Trebuchet MS"/>
                <a:ea typeface="Trebuchet MS"/>
                <a:cs typeface="Trebuchet MS"/>
                <a:sym typeface="Trebuchet MS"/>
              </a:defRPr>
            </a:lvl3pPr>
            <a:lvl4pPr marL="1828800" marR="0" lvl="3" indent="-289560" algn="l">
              <a:lnSpc>
                <a:spcPct val="90000"/>
              </a:lnSpc>
              <a:spcBef>
                <a:spcPts val="1999"/>
              </a:spcBef>
              <a:spcAft>
                <a:spcPts val="0"/>
              </a:spcAft>
              <a:buClr>
                <a:schemeClr val="accent1"/>
              </a:buClr>
              <a:buSzPts val="960"/>
              <a:buFont typeface="Noto Sans Symbols"/>
              <a:buChar char="▶"/>
              <a:defRPr sz="2399" b="0" i="0" u="none" strike="noStrike" cap="none">
                <a:solidFill>
                  <a:srgbClr val="3F3F3F"/>
                </a:solidFill>
                <a:latin typeface="Trebuchet MS"/>
                <a:ea typeface="Trebuchet MS"/>
                <a:cs typeface="Trebuchet MS"/>
                <a:sym typeface="Trebuchet MS"/>
              </a:defRPr>
            </a:lvl4pPr>
            <a:lvl5pPr marL="2286000" marR="0" lvl="4" indent="-289560" algn="l">
              <a:lnSpc>
                <a:spcPct val="90000"/>
              </a:lnSpc>
              <a:spcBef>
                <a:spcPts val="1999"/>
              </a:spcBef>
              <a:spcAft>
                <a:spcPts val="0"/>
              </a:spcAft>
              <a:buClr>
                <a:schemeClr val="accent1"/>
              </a:buClr>
              <a:buSzPts val="960"/>
              <a:buFont typeface="Noto Sans Symbols"/>
              <a:buChar char="▶"/>
              <a:defRPr sz="2399" b="0" i="0" u="none" strike="noStrike" cap="none">
                <a:solidFill>
                  <a:srgbClr val="3F3F3F"/>
                </a:solidFill>
                <a:latin typeface="Trebuchet MS"/>
                <a:ea typeface="Trebuchet MS"/>
                <a:cs typeface="Trebuchet MS"/>
                <a:sym typeface="Trebuchet MS"/>
              </a:defRPr>
            </a:lvl5pPr>
            <a:lvl6pPr marL="2743200" marR="0" lvl="5" indent="-289560" algn="l">
              <a:lnSpc>
                <a:spcPct val="90000"/>
              </a:lnSpc>
              <a:spcBef>
                <a:spcPts val="1999"/>
              </a:spcBef>
              <a:spcAft>
                <a:spcPts val="0"/>
              </a:spcAft>
              <a:buClr>
                <a:schemeClr val="accent1"/>
              </a:buClr>
              <a:buSzPts val="960"/>
              <a:buFont typeface="Noto Sans Symbols"/>
              <a:buChar char="▶"/>
              <a:defRPr sz="2399" b="0" i="0" u="none" strike="noStrike" cap="none">
                <a:solidFill>
                  <a:srgbClr val="3F3F3F"/>
                </a:solidFill>
                <a:latin typeface="Trebuchet MS"/>
                <a:ea typeface="Trebuchet MS"/>
                <a:cs typeface="Trebuchet MS"/>
                <a:sym typeface="Trebuchet MS"/>
              </a:defRPr>
            </a:lvl6pPr>
            <a:lvl7pPr marL="3200400" marR="0" lvl="6" indent="-289560" algn="l">
              <a:lnSpc>
                <a:spcPct val="90000"/>
              </a:lnSpc>
              <a:spcBef>
                <a:spcPts val="1999"/>
              </a:spcBef>
              <a:spcAft>
                <a:spcPts val="0"/>
              </a:spcAft>
              <a:buClr>
                <a:schemeClr val="accent1"/>
              </a:buClr>
              <a:buSzPts val="960"/>
              <a:buFont typeface="Noto Sans Symbols"/>
              <a:buChar char="▶"/>
              <a:defRPr sz="2399" b="0" i="0" u="none" strike="noStrike" cap="none">
                <a:solidFill>
                  <a:srgbClr val="3F3F3F"/>
                </a:solidFill>
                <a:latin typeface="Trebuchet MS"/>
                <a:ea typeface="Trebuchet MS"/>
                <a:cs typeface="Trebuchet MS"/>
                <a:sym typeface="Trebuchet MS"/>
              </a:defRPr>
            </a:lvl7pPr>
            <a:lvl8pPr marL="3657600" marR="0" lvl="7" indent="-289559" algn="l">
              <a:lnSpc>
                <a:spcPct val="90000"/>
              </a:lnSpc>
              <a:spcBef>
                <a:spcPts val="1999"/>
              </a:spcBef>
              <a:spcAft>
                <a:spcPts val="0"/>
              </a:spcAft>
              <a:buClr>
                <a:schemeClr val="accent1"/>
              </a:buClr>
              <a:buSzPts val="960"/>
              <a:buFont typeface="Noto Sans Symbols"/>
              <a:buChar char="▶"/>
              <a:defRPr sz="2399" b="0" i="0" u="none" strike="noStrike" cap="none">
                <a:solidFill>
                  <a:srgbClr val="3F3F3F"/>
                </a:solidFill>
                <a:latin typeface="Trebuchet MS"/>
                <a:ea typeface="Trebuchet MS"/>
                <a:cs typeface="Trebuchet MS"/>
                <a:sym typeface="Trebuchet MS"/>
              </a:defRPr>
            </a:lvl8pPr>
            <a:lvl9pPr marL="4114800" marR="0" lvl="8" indent="-289559" algn="l">
              <a:lnSpc>
                <a:spcPct val="90000"/>
              </a:lnSpc>
              <a:spcBef>
                <a:spcPts val="1999"/>
              </a:spcBef>
              <a:spcAft>
                <a:spcPts val="0"/>
              </a:spcAft>
              <a:buClr>
                <a:schemeClr val="accent1"/>
              </a:buClr>
              <a:buSzPts val="960"/>
              <a:buFont typeface="Noto Sans Symbols"/>
              <a:buChar char="▶"/>
              <a:defRPr sz="2399" b="0" i="0" u="none" strike="noStrike" cap="none">
                <a:solidFill>
                  <a:srgbClr val="3F3F3F"/>
                </a:solidFill>
                <a:latin typeface="Trebuchet MS"/>
                <a:ea typeface="Trebuchet MS"/>
                <a:cs typeface="Trebuchet MS"/>
                <a:sym typeface="Trebuchet MS"/>
              </a:defRPr>
            </a:lvl9pPr>
          </a:lstStyle>
          <a:p>
            <a:endParaRPr/>
          </a:p>
        </p:txBody>
      </p:sp>
      <p:sp>
        <p:nvSpPr>
          <p:cNvPr id="12" name="Google Shape;12;p2"/>
          <p:cNvSpPr txBox="1">
            <a:spLocks noGrp="1"/>
          </p:cNvSpPr>
          <p:nvPr>
            <p:ph type="dt" idx="10"/>
          </p:nvPr>
        </p:nvSpPr>
        <p:spPr>
          <a:xfrm>
            <a:off x="14402763" y="12082725"/>
            <a:ext cx="1822928" cy="73025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888888"/>
              </a:buClr>
              <a:buSzPts val="1400"/>
              <a:buFont typeface="Trebuchet MS"/>
              <a:buNone/>
              <a:defRPr sz="1799"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2"/>
          <p:cNvSpPr txBox="1">
            <a:spLocks noGrp="1"/>
          </p:cNvSpPr>
          <p:nvPr>
            <p:ph type="ftr" idx="11"/>
          </p:nvPr>
        </p:nvSpPr>
        <p:spPr>
          <a:xfrm>
            <a:off x="1353962" y="12082725"/>
            <a:ext cx="12588664" cy="73025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Trebuchet MS"/>
              <a:buNone/>
              <a:defRPr sz="1799"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3598"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2"/>
          <p:cNvSpPr txBox="1">
            <a:spLocks noGrp="1"/>
          </p:cNvSpPr>
          <p:nvPr>
            <p:ph type="sldNum" idx="12"/>
          </p:nvPr>
        </p:nvSpPr>
        <p:spPr>
          <a:xfrm>
            <a:off x="17172378" y="12082725"/>
            <a:ext cx="1365966" cy="7302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1799"/>
              <a:buFont typeface="Trebuchet MS"/>
              <a:buNone/>
              <a:defRPr sz="1799"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1"/>
        <p:cNvGrpSpPr/>
        <p:nvPr/>
      </p:nvGrpSpPr>
      <p:grpSpPr>
        <a:xfrm>
          <a:off x="0" y="0"/>
          <a:ext cx="0" cy="0"/>
          <a:chOff x="0" y="0"/>
          <a:chExt cx="0" cy="0"/>
        </a:xfrm>
      </p:grpSpPr>
      <p:sp>
        <p:nvSpPr>
          <p:cNvPr id="62" name="Google Shape;62;p11"/>
          <p:cNvSpPr>
            <a:spLocks noGrp="1"/>
          </p:cNvSpPr>
          <p:nvPr>
            <p:ph type="pic" idx="2"/>
          </p:nvPr>
        </p:nvSpPr>
        <p:spPr>
          <a:xfrm>
            <a:off x="-228601" y="-235852"/>
            <a:ext cx="6921904" cy="14104254"/>
          </a:xfrm>
          <a:prstGeom prst="rect">
            <a:avLst/>
          </a:prstGeom>
          <a:noFill/>
          <a:ln w="762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63" name="Google Shape;63;p11"/>
          <p:cNvSpPr>
            <a:spLocks noGrp="1"/>
          </p:cNvSpPr>
          <p:nvPr>
            <p:ph type="pic" idx="3"/>
          </p:nvPr>
        </p:nvSpPr>
        <p:spPr>
          <a:xfrm>
            <a:off x="4016362" y="-235858"/>
            <a:ext cx="8737907" cy="14104257"/>
          </a:xfrm>
          <a:prstGeom prst="rect">
            <a:avLst/>
          </a:prstGeom>
          <a:noFill/>
          <a:ln w="762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64" name="Google Shape;64;p11"/>
          <p:cNvSpPr>
            <a:spLocks noGrp="1"/>
          </p:cNvSpPr>
          <p:nvPr>
            <p:ph type="pic" idx="4"/>
          </p:nvPr>
        </p:nvSpPr>
        <p:spPr>
          <a:xfrm>
            <a:off x="9998092" y="-235854"/>
            <a:ext cx="9853494" cy="14104254"/>
          </a:xfrm>
          <a:prstGeom prst="rect">
            <a:avLst/>
          </a:prstGeom>
          <a:noFill/>
          <a:ln w="762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65" name="Google Shape;65;p11"/>
          <p:cNvSpPr>
            <a:spLocks noGrp="1"/>
          </p:cNvSpPr>
          <p:nvPr>
            <p:ph type="pic" idx="5"/>
          </p:nvPr>
        </p:nvSpPr>
        <p:spPr>
          <a:xfrm>
            <a:off x="17257400" y="-235855"/>
            <a:ext cx="7234551" cy="14104257"/>
          </a:xfrm>
          <a:prstGeom prst="rect">
            <a:avLst/>
          </a:prstGeom>
          <a:noFill/>
          <a:ln w="762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66" name="Google Shape;66;p11"/>
          <p:cNvSpPr>
            <a:spLocks noGrp="1"/>
          </p:cNvSpPr>
          <p:nvPr>
            <p:ph type="pic" idx="6"/>
          </p:nvPr>
        </p:nvSpPr>
        <p:spPr>
          <a:xfrm>
            <a:off x="-831273" y="-651331"/>
            <a:ext cx="25783599" cy="149352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67" name="Google Shape;67;p11"/>
          <p:cNvSpPr txBox="1">
            <a:spLocks noGrp="1"/>
          </p:cNvSpPr>
          <p:nvPr>
            <p:ph type="title"/>
          </p:nvPr>
        </p:nvSpPr>
        <p:spPr>
          <a:xfrm>
            <a:off x="1675963" y="5759451"/>
            <a:ext cx="21025723" cy="1098550"/>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8" name="Google Shape;68;p11"/>
          <p:cNvSpPr txBox="1">
            <a:spLocks noGrp="1"/>
          </p:cNvSpPr>
          <p:nvPr>
            <p:ph type="body" idx="1"/>
          </p:nvPr>
        </p:nvSpPr>
        <p:spPr>
          <a:xfrm>
            <a:off x="1675963" y="6858000"/>
            <a:ext cx="21025723"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69" name="Google Shape;69;p11"/>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1675963" y="618565"/>
            <a:ext cx="21025723" cy="1381686"/>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2" name="Google Shape;72;p12"/>
          <p:cNvSpPr txBox="1">
            <a:spLocks noGrp="1"/>
          </p:cNvSpPr>
          <p:nvPr>
            <p:ph type="body" idx="1"/>
          </p:nvPr>
        </p:nvSpPr>
        <p:spPr>
          <a:xfrm>
            <a:off x="1675963" y="2000250"/>
            <a:ext cx="21025723"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73" name="Google Shape;73;p12"/>
          <p:cNvSpPr>
            <a:spLocks noGrp="1"/>
          </p:cNvSpPr>
          <p:nvPr>
            <p:ph type="pic" idx="2"/>
          </p:nvPr>
        </p:nvSpPr>
        <p:spPr>
          <a:xfrm>
            <a:off x="885825" y="3899646"/>
            <a:ext cx="5077199" cy="57587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74" name="Google Shape;74;p12"/>
          <p:cNvSpPr>
            <a:spLocks noGrp="1"/>
          </p:cNvSpPr>
          <p:nvPr>
            <p:ph type="pic" idx="3"/>
          </p:nvPr>
        </p:nvSpPr>
        <p:spPr>
          <a:xfrm>
            <a:off x="6719234" y="3899646"/>
            <a:ext cx="5077199" cy="57587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75" name="Google Shape;75;p12"/>
          <p:cNvSpPr>
            <a:spLocks noGrp="1"/>
          </p:cNvSpPr>
          <p:nvPr>
            <p:ph type="pic" idx="4"/>
          </p:nvPr>
        </p:nvSpPr>
        <p:spPr>
          <a:xfrm>
            <a:off x="12552643" y="3899646"/>
            <a:ext cx="5077199" cy="57587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76" name="Google Shape;76;p12"/>
          <p:cNvSpPr>
            <a:spLocks noGrp="1"/>
          </p:cNvSpPr>
          <p:nvPr>
            <p:ph type="pic" idx="5"/>
          </p:nvPr>
        </p:nvSpPr>
        <p:spPr>
          <a:xfrm>
            <a:off x="18386052" y="3899646"/>
            <a:ext cx="5077199" cy="57587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77" name="Google Shape;77;p12"/>
          <p:cNvSpPr>
            <a:spLocks noGrp="1"/>
          </p:cNvSpPr>
          <p:nvPr>
            <p:ph type="pic" idx="6"/>
          </p:nvPr>
        </p:nvSpPr>
        <p:spPr>
          <a:xfrm>
            <a:off x="3467101" y="7772400"/>
            <a:ext cx="2673509" cy="615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78" name="Google Shape;78;p12"/>
          <p:cNvSpPr>
            <a:spLocks noGrp="1"/>
          </p:cNvSpPr>
          <p:nvPr>
            <p:ph type="pic" idx="7"/>
          </p:nvPr>
        </p:nvSpPr>
        <p:spPr>
          <a:xfrm>
            <a:off x="9272347" y="7772399"/>
            <a:ext cx="2673510" cy="615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79" name="Google Shape;79;p12"/>
          <p:cNvSpPr>
            <a:spLocks noGrp="1"/>
          </p:cNvSpPr>
          <p:nvPr>
            <p:ph type="pic" idx="8"/>
          </p:nvPr>
        </p:nvSpPr>
        <p:spPr>
          <a:xfrm>
            <a:off x="15091244" y="7772399"/>
            <a:ext cx="2673509" cy="615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80" name="Google Shape;80;p12"/>
          <p:cNvSpPr>
            <a:spLocks noGrp="1"/>
          </p:cNvSpPr>
          <p:nvPr>
            <p:ph type="pic" idx="9"/>
          </p:nvPr>
        </p:nvSpPr>
        <p:spPr>
          <a:xfrm>
            <a:off x="20924652" y="7772399"/>
            <a:ext cx="2673509" cy="6159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81" name="Google Shape;81;p12"/>
          <p:cNvSpPr txBox="1">
            <a:spLocks noGrp="1"/>
          </p:cNvSpPr>
          <p:nvPr>
            <p:ph type="body" idx="13"/>
          </p:nvPr>
        </p:nvSpPr>
        <p:spPr>
          <a:xfrm>
            <a:off x="3651249" y="7897810"/>
            <a:ext cx="2311776"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2" name="Google Shape;82;p12"/>
          <p:cNvSpPr txBox="1">
            <a:spLocks noGrp="1"/>
          </p:cNvSpPr>
          <p:nvPr>
            <p:ph type="body" idx="14"/>
          </p:nvPr>
        </p:nvSpPr>
        <p:spPr>
          <a:xfrm>
            <a:off x="9448172" y="7897810"/>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3" name="Google Shape;83;p12"/>
          <p:cNvSpPr txBox="1">
            <a:spLocks noGrp="1"/>
          </p:cNvSpPr>
          <p:nvPr>
            <p:ph type="body" idx="15"/>
          </p:nvPr>
        </p:nvSpPr>
        <p:spPr>
          <a:xfrm>
            <a:off x="15272109" y="7897810"/>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4" name="Google Shape;84;p12"/>
          <p:cNvSpPr txBox="1">
            <a:spLocks noGrp="1"/>
          </p:cNvSpPr>
          <p:nvPr>
            <p:ph type="body" idx="16"/>
          </p:nvPr>
        </p:nvSpPr>
        <p:spPr>
          <a:xfrm>
            <a:off x="21105519" y="7897810"/>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5" name="Google Shape;85;p12"/>
          <p:cNvSpPr txBox="1">
            <a:spLocks noGrp="1"/>
          </p:cNvSpPr>
          <p:nvPr>
            <p:ph type="body" idx="17"/>
          </p:nvPr>
        </p:nvSpPr>
        <p:spPr>
          <a:xfrm>
            <a:off x="885825" y="10004425"/>
            <a:ext cx="5077200"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6" name="Google Shape;86;p12"/>
          <p:cNvSpPr txBox="1">
            <a:spLocks noGrp="1"/>
          </p:cNvSpPr>
          <p:nvPr>
            <p:ph type="body" idx="18"/>
          </p:nvPr>
        </p:nvSpPr>
        <p:spPr>
          <a:xfrm>
            <a:off x="885825" y="10614027"/>
            <a:ext cx="5077200"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7" name="Google Shape;87;p12"/>
          <p:cNvSpPr txBox="1">
            <a:spLocks noGrp="1"/>
          </p:cNvSpPr>
          <p:nvPr>
            <p:ph type="body" idx="19"/>
          </p:nvPr>
        </p:nvSpPr>
        <p:spPr>
          <a:xfrm>
            <a:off x="6682748" y="10004425"/>
            <a:ext cx="5077199"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8" name="Google Shape;88;p12"/>
          <p:cNvSpPr txBox="1">
            <a:spLocks noGrp="1"/>
          </p:cNvSpPr>
          <p:nvPr>
            <p:ph type="body" idx="20"/>
          </p:nvPr>
        </p:nvSpPr>
        <p:spPr>
          <a:xfrm>
            <a:off x="6682748" y="10614027"/>
            <a:ext cx="5077199"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89" name="Google Shape;89;p12"/>
          <p:cNvSpPr txBox="1">
            <a:spLocks noGrp="1"/>
          </p:cNvSpPr>
          <p:nvPr>
            <p:ph type="body" idx="21"/>
          </p:nvPr>
        </p:nvSpPr>
        <p:spPr>
          <a:xfrm>
            <a:off x="12552643" y="10001050"/>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90" name="Google Shape;90;p12"/>
          <p:cNvSpPr txBox="1">
            <a:spLocks noGrp="1"/>
          </p:cNvSpPr>
          <p:nvPr>
            <p:ph type="body" idx="22"/>
          </p:nvPr>
        </p:nvSpPr>
        <p:spPr>
          <a:xfrm>
            <a:off x="12552643" y="10610653"/>
            <a:ext cx="5077199"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91" name="Google Shape;91;p12"/>
          <p:cNvSpPr txBox="1">
            <a:spLocks noGrp="1"/>
          </p:cNvSpPr>
          <p:nvPr>
            <p:ph type="body" idx="23"/>
          </p:nvPr>
        </p:nvSpPr>
        <p:spPr>
          <a:xfrm>
            <a:off x="18349566" y="10001050"/>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92" name="Google Shape;92;p12"/>
          <p:cNvSpPr txBox="1">
            <a:spLocks noGrp="1"/>
          </p:cNvSpPr>
          <p:nvPr>
            <p:ph type="body" idx="24"/>
          </p:nvPr>
        </p:nvSpPr>
        <p:spPr>
          <a:xfrm>
            <a:off x="18349566" y="10610653"/>
            <a:ext cx="5077199"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93" name="Google Shape;93;p12"/>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1675963" y="479052"/>
            <a:ext cx="21025723" cy="1521200"/>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96" name="Google Shape;96;p13"/>
          <p:cNvSpPr txBox="1">
            <a:spLocks noGrp="1"/>
          </p:cNvSpPr>
          <p:nvPr>
            <p:ph type="body" idx="1"/>
          </p:nvPr>
        </p:nvSpPr>
        <p:spPr>
          <a:xfrm>
            <a:off x="1675963" y="2000250"/>
            <a:ext cx="21025723"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97" name="Google Shape;97;p13"/>
          <p:cNvSpPr>
            <a:spLocks noGrp="1"/>
          </p:cNvSpPr>
          <p:nvPr>
            <p:ph type="pic" idx="2"/>
          </p:nvPr>
        </p:nvSpPr>
        <p:spPr>
          <a:xfrm>
            <a:off x="1603375" y="3978647"/>
            <a:ext cx="4178861" cy="37130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98" name="Google Shape;98;p13"/>
          <p:cNvSpPr>
            <a:spLocks noGrp="1"/>
          </p:cNvSpPr>
          <p:nvPr>
            <p:ph type="pic" idx="3"/>
          </p:nvPr>
        </p:nvSpPr>
        <p:spPr>
          <a:xfrm>
            <a:off x="6212539" y="3978647"/>
            <a:ext cx="4178861" cy="37130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99" name="Google Shape;99;p13"/>
          <p:cNvSpPr>
            <a:spLocks noGrp="1"/>
          </p:cNvSpPr>
          <p:nvPr>
            <p:ph type="pic" idx="4"/>
          </p:nvPr>
        </p:nvSpPr>
        <p:spPr>
          <a:xfrm>
            <a:off x="1603375" y="8104093"/>
            <a:ext cx="4178861" cy="37130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00" name="Google Shape;100;p13"/>
          <p:cNvSpPr>
            <a:spLocks noGrp="1"/>
          </p:cNvSpPr>
          <p:nvPr>
            <p:ph type="pic" idx="5"/>
          </p:nvPr>
        </p:nvSpPr>
        <p:spPr>
          <a:xfrm>
            <a:off x="6212539" y="8104093"/>
            <a:ext cx="4178861" cy="37130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01" name="Google Shape;101;p13"/>
          <p:cNvSpPr txBox="1">
            <a:spLocks noGrp="1"/>
          </p:cNvSpPr>
          <p:nvPr>
            <p:ph type="body" idx="6"/>
          </p:nvPr>
        </p:nvSpPr>
        <p:spPr>
          <a:xfrm>
            <a:off x="12214225" y="5293097"/>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2" name="Google Shape;102;p13"/>
          <p:cNvSpPr txBox="1">
            <a:spLocks noGrp="1"/>
          </p:cNvSpPr>
          <p:nvPr>
            <p:ph type="body" idx="7"/>
          </p:nvPr>
        </p:nvSpPr>
        <p:spPr>
          <a:xfrm>
            <a:off x="12214224" y="6475348"/>
            <a:ext cx="5077200"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3" name="Google Shape;103;p13"/>
          <p:cNvSpPr txBox="1">
            <a:spLocks noGrp="1"/>
          </p:cNvSpPr>
          <p:nvPr>
            <p:ph type="body" idx="8"/>
          </p:nvPr>
        </p:nvSpPr>
        <p:spPr>
          <a:xfrm>
            <a:off x="12214225" y="5884223"/>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4" name="Google Shape;104;p13"/>
          <p:cNvSpPr txBox="1">
            <a:spLocks noGrp="1"/>
          </p:cNvSpPr>
          <p:nvPr>
            <p:ph type="body" idx="9"/>
          </p:nvPr>
        </p:nvSpPr>
        <p:spPr>
          <a:xfrm>
            <a:off x="17667941" y="5293097"/>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5" name="Google Shape;105;p13"/>
          <p:cNvSpPr txBox="1">
            <a:spLocks noGrp="1"/>
          </p:cNvSpPr>
          <p:nvPr>
            <p:ph type="body" idx="13"/>
          </p:nvPr>
        </p:nvSpPr>
        <p:spPr>
          <a:xfrm>
            <a:off x="17667938" y="6475348"/>
            <a:ext cx="5077199"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6" name="Google Shape;106;p13"/>
          <p:cNvSpPr txBox="1">
            <a:spLocks noGrp="1"/>
          </p:cNvSpPr>
          <p:nvPr>
            <p:ph type="body" idx="14"/>
          </p:nvPr>
        </p:nvSpPr>
        <p:spPr>
          <a:xfrm>
            <a:off x="17667941" y="5884223"/>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7" name="Google Shape;107;p13"/>
          <p:cNvSpPr txBox="1">
            <a:spLocks noGrp="1"/>
          </p:cNvSpPr>
          <p:nvPr>
            <p:ph type="body" idx="15"/>
          </p:nvPr>
        </p:nvSpPr>
        <p:spPr>
          <a:xfrm>
            <a:off x="12206851" y="8097287"/>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8" name="Google Shape;108;p13"/>
          <p:cNvSpPr txBox="1">
            <a:spLocks noGrp="1"/>
          </p:cNvSpPr>
          <p:nvPr>
            <p:ph type="body" idx="16"/>
          </p:nvPr>
        </p:nvSpPr>
        <p:spPr>
          <a:xfrm>
            <a:off x="12206850" y="9279536"/>
            <a:ext cx="5077200"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09" name="Google Shape;109;p13"/>
          <p:cNvSpPr txBox="1">
            <a:spLocks noGrp="1"/>
          </p:cNvSpPr>
          <p:nvPr>
            <p:ph type="body" idx="17"/>
          </p:nvPr>
        </p:nvSpPr>
        <p:spPr>
          <a:xfrm>
            <a:off x="12206851" y="8688412"/>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10" name="Google Shape;110;p13"/>
          <p:cNvSpPr txBox="1">
            <a:spLocks noGrp="1"/>
          </p:cNvSpPr>
          <p:nvPr>
            <p:ph type="body" idx="18"/>
          </p:nvPr>
        </p:nvSpPr>
        <p:spPr>
          <a:xfrm>
            <a:off x="17660566" y="8097287"/>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11" name="Google Shape;111;p13"/>
          <p:cNvSpPr txBox="1">
            <a:spLocks noGrp="1"/>
          </p:cNvSpPr>
          <p:nvPr>
            <p:ph type="body" idx="19"/>
          </p:nvPr>
        </p:nvSpPr>
        <p:spPr>
          <a:xfrm>
            <a:off x="17660566" y="9279536"/>
            <a:ext cx="5077199" cy="111351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12" name="Google Shape;112;p13"/>
          <p:cNvSpPr txBox="1">
            <a:spLocks noGrp="1"/>
          </p:cNvSpPr>
          <p:nvPr>
            <p:ph type="body" idx="20"/>
          </p:nvPr>
        </p:nvSpPr>
        <p:spPr>
          <a:xfrm>
            <a:off x="17660566" y="8688412"/>
            <a:ext cx="5077199"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13" name="Google Shape;113;p13"/>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1675963" y="529290"/>
            <a:ext cx="21025723" cy="1470962"/>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6" name="Google Shape;116;p14"/>
          <p:cNvSpPr txBox="1">
            <a:spLocks noGrp="1"/>
          </p:cNvSpPr>
          <p:nvPr>
            <p:ph type="body" idx="1"/>
          </p:nvPr>
        </p:nvSpPr>
        <p:spPr>
          <a:xfrm>
            <a:off x="1675963" y="2000250"/>
            <a:ext cx="21025723"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17" name="Google Shape;117;p14"/>
          <p:cNvSpPr>
            <a:spLocks noGrp="1"/>
          </p:cNvSpPr>
          <p:nvPr>
            <p:ph type="pic" idx="2"/>
          </p:nvPr>
        </p:nvSpPr>
        <p:spPr>
          <a:xfrm>
            <a:off x="1216180" y="3997140"/>
            <a:ext cx="3371851" cy="33718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18" name="Google Shape;118;p14"/>
          <p:cNvSpPr>
            <a:spLocks noGrp="1"/>
          </p:cNvSpPr>
          <p:nvPr>
            <p:ph type="pic" idx="3"/>
          </p:nvPr>
        </p:nvSpPr>
        <p:spPr>
          <a:xfrm>
            <a:off x="5859540" y="3997140"/>
            <a:ext cx="3371851" cy="33718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19" name="Google Shape;119;p14"/>
          <p:cNvSpPr>
            <a:spLocks noGrp="1"/>
          </p:cNvSpPr>
          <p:nvPr>
            <p:ph type="pic" idx="4"/>
          </p:nvPr>
        </p:nvSpPr>
        <p:spPr>
          <a:xfrm>
            <a:off x="10502899" y="3997140"/>
            <a:ext cx="3371851" cy="33718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20" name="Google Shape;120;p14"/>
          <p:cNvSpPr>
            <a:spLocks noGrp="1"/>
          </p:cNvSpPr>
          <p:nvPr>
            <p:ph type="pic" idx="5"/>
          </p:nvPr>
        </p:nvSpPr>
        <p:spPr>
          <a:xfrm>
            <a:off x="15146258" y="3997140"/>
            <a:ext cx="3371851" cy="33718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21" name="Google Shape;121;p14"/>
          <p:cNvSpPr>
            <a:spLocks noGrp="1"/>
          </p:cNvSpPr>
          <p:nvPr>
            <p:ph type="pic" idx="6"/>
          </p:nvPr>
        </p:nvSpPr>
        <p:spPr>
          <a:xfrm>
            <a:off x="19789616" y="3936819"/>
            <a:ext cx="3371851" cy="33718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22" name="Google Shape;122;p14"/>
          <p:cNvSpPr txBox="1">
            <a:spLocks noGrp="1"/>
          </p:cNvSpPr>
          <p:nvPr>
            <p:ph type="body" idx="7"/>
          </p:nvPr>
        </p:nvSpPr>
        <p:spPr>
          <a:xfrm>
            <a:off x="966289" y="8074521"/>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3" name="Google Shape;123;p14"/>
          <p:cNvSpPr txBox="1">
            <a:spLocks noGrp="1"/>
          </p:cNvSpPr>
          <p:nvPr>
            <p:ph type="body" idx="8"/>
          </p:nvPr>
        </p:nvSpPr>
        <p:spPr>
          <a:xfrm>
            <a:off x="966289" y="9418135"/>
            <a:ext cx="3723341" cy="182360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4" name="Google Shape;124;p14"/>
          <p:cNvSpPr txBox="1">
            <a:spLocks noGrp="1"/>
          </p:cNvSpPr>
          <p:nvPr>
            <p:ph type="body" idx="9"/>
          </p:nvPr>
        </p:nvSpPr>
        <p:spPr>
          <a:xfrm>
            <a:off x="966289" y="8665647"/>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5" name="Google Shape;125;p14"/>
          <p:cNvSpPr txBox="1">
            <a:spLocks noGrp="1"/>
          </p:cNvSpPr>
          <p:nvPr>
            <p:ph type="body" idx="13"/>
          </p:nvPr>
        </p:nvSpPr>
        <p:spPr>
          <a:xfrm>
            <a:off x="5615042" y="8074521"/>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6" name="Google Shape;126;p14"/>
          <p:cNvSpPr txBox="1">
            <a:spLocks noGrp="1"/>
          </p:cNvSpPr>
          <p:nvPr>
            <p:ph type="body" idx="14"/>
          </p:nvPr>
        </p:nvSpPr>
        <p:spPr>
          <a:xfrm>
            <a:off x="5615041" y="9418135"/>
            <a:ext cx="3723341" cy="182360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7" name="Google Shape;127;p14"/>
          <p:cNvSpPr txBox="1">
            <a:spLocks noGrp="1"/>
          </p:cNvSpPr>
          <p:nvPr>
            <p:ph type="body" idx="15"/>
          </p:nvPr>
        </p:nvSpPr>
        <p:spPr>
          <a:xfrm>
            <a:off x="5615042" y="8665647"/>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8" name="Google Shape;128;p14"/>
          <p:cNvSpPr txBox="1">
            <a:spLocks noGrp="1"/>
          </p:cNvSpPr>
          <p:nvPr>
            <p:ph type="body" idx="16"/>
          </p:nvPr>
        </p:nvSpPr>
        <p:spPr>
          <a:xfrm>
            <a:off x="10263792" y="8074521"/>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29" name="Google Shape;129;p14"/>
          <p:cNvSpPr txBox="1">
            <a:spLocks noGrp="1"/>
          </p:cNvSpPr>
          <p:nvPr>
            <p:ph type="body" idx="17"/>
          </p:nvPr>
        </p:nvSpPr>
        <p:spPr>
          <a:xfrm>
            <a:off x="10263792" y="9418135"/>
            <a:ext cx="3723342" cy="182360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0" name="Google Shape;130;p14"/>
          <p:cNvSpPr txBox="1">
            <a:spLocks noGrp="1"/>
          </p:cNvSpPr>
          <p:nvPr>
            <p:ph type="body" idx="18"/>
          </p:nvPr>
        </p:nvSpPr>
        <p:spPr>
          <a:xfrm>
            <a:off x="10263792" y="8665647"/>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1" name="Google Shape;131;p14"/>
          <p:cNvSpPr txBox="1">
            <a:spLocks noGrp="1"/>
          </p:cNvSpPr>
          <p:nvPr>
            <p:ph type="body" idx="19"/>
          </p:nvPr>
        </p:nvSpPr>
        <p:spPr>
          <a:xfrm>
            <a:off x="14912544" y="8044360"/>
            <a:ext cx="3723341"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2" name="Google Shape;132;p14"/>
          <p:cNvSpPr txBox="1">
            <a:spLocks noGrp="1"/>
          </p:cNvSpPr>
          <p:nvPr>
            <p:ph type="body" idx="20"/>
          </p:nvPr>
        </p:nvSpPr>
        <p:spPr>
          <a:xfrm>
            <a:off x="14912542" y="9387974"/>
            <a:ext cx="3723342" cy="182360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3" name="Google Shape;133;p14"/>
          <p:cNvSpPr txBox="1">
            <a:spLocks noGrp="1"/>
          </p:cNvSpPr>
          <p:nvPr>
            <p:ph type="body" idx="21"/>
          </p:nvPr>
        </p:nvSpPr>
        <p:spPr>
          <a:xfrm>
            <a:off x="14912544" y="8635486"/>
            <a:ext cx="3723341"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4" name="Google Shape;134;p14"/>
          <p:cNvSpPr txBox="1">
            <a:spLocks noGrp="1"/>
          </p:cNvSpPr>
          <p:nvPr>
            <p:ph type="body" idx="22"/>
          </p:nvPr>
        </p:nvSpPr>
        <p:spPr>
          <a:xfrm>
            <a:off x="19561294" y="8074521"/>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5" name="Google Shape;135;p14"/>
          <p:cNvSpPr txBox="1">
            <a:spLocks noGrp="1"/>
          </p:cNvSpPr>
          <p:nvPr>
            <p:ph type="body" idx="23"/>
          </p:nvPr>
        </p:nvSpPr>
        <p:spPr>
          <a:xfrm>
            <a:off x="19561292" y="9418135"/>
            <a:ext cx="3723342" cy="182360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6" name="Google Shape;136;p14"/>
          <p:cNvSpPr txBox="1">
            <a:spLocks noGrp="1"/>
          </p:cNvSpPr>
          <p:nvPr>
            <p:ph type="body" idx="24"/>
          </p:nvPr>
        </p:nvSpPr>
        <p:spPr>
          <a:xfrm>
            <a:off x="19561294" y="8665647"/>
            <a:ext cx="3723342"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37" name="Google Shape;137;p14"/>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1675963" y="695883"/>
            <a:ext cx="10058839" cy="105727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5400"/>
              <a:buFont typeface="Montserrat SemiBold"/>
              <a:buNone/>
              <a:defRPr sz="54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40" name="Google Shape;140;p15"/>
          <p:cNvSpPr txBox="1">
            <a:spLocks noGrp="1"/>
          </p:cNvSpPr>
          <p:nvPr>
            <p:ph type="body" idx="1"/>
          </p:nvPr>
        </p:nvSpPr>
        <p:spPr>
          <a:xfrm>
            <a:off x="1675963" y="1753159"/>
            <a:ext cx="10058839" cy="45720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41" name="Google Shape;141;p15"/>
          <p:cNvSpPr>
            <a:spLocks noGrp="1"/>
          </p:cNvSpPr>
          <p:nvPr>
            <p:ph type="pic" idx="2"/>
          </p:nvPr>
        </p:nvSpPr>
        <p:spPr>
          <a:xfrm>
            <a:off x="0" y="3854543"/>
            <a:ext cx="6454589" cy="3713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42" name="Google Shape;142;p15"/>
          <p:cNvSpPr>
            <a:spLocks noGrp="1"/>
          </p:cNvSpPr>
          <p:nvPr>
            <p:ph type="pic" idx="3"/>
          </p:nvPr>
        </p:nvSpPr>
        <p:spPr>
          <a:xfrm>
            <a:off x="6454588" y="3854543"/>
            <a:ext cx="6454589" cy="3713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43" name="Google Shape;143;p15"/>
          <p:cNvSpPr>
            <a:spLocks noGrp="1"/>
          </p:cNvSpPr>
          <p:nvPr>
            <p:ph type="pic" idx="4"/>
          </p:nvPr>
        </p:nvSpPr>
        <p:spPr>
          <a:xfrm>
            <a:off x="0" y="7567613"/>
            <a:ext cx="6454589" cy="37130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44" name="Google Shape;144;p15"/>
          <p:cNvSpPr>
            <a:spLocks noGrp="1"/>
          </p:cNvSpPr>
          <p:nvPr>
            <p:ph type="pic" idx="5"/>
          </p:nvPr>
        </p:nvSpPr>
        <p:spPr>
          <a:xfrm>
            <a:off x="6454588" y="7567613"/>
            <a:ext cx="6454589" cy="37130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45" name="Google Shape;145;p15"/>
          <p:cNvSpPr>
            <a:spLocks noGrp="1"/>
          </p:cNvSpPr>
          <p:nvPr>
            <p:ph type="pic" idx="6"/>
          </p:nvPr>
        </p:nvSpPr>
        <p:spPr>
          <a:xfrm>
            <a:off x="3927309" y="6974299"/>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46" name="Google Shape;146;p15"/>
          <p:cNvSpPr txBox="1">
            <a:spLocks noGrp="1"/>
          </p:cNvSpPr>
          <p:nvPr>
            <p:ph type="body" idx="7"/>
          </p:nvPr>
        </p:nvSpPr>
        <p:spPr>
          <a:xfrm>
            <a:off x="4046680" y="7073899"/>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47" name="Google Shape;147;p15"/>
          <p:cNvSpPr>
            <a:spLocks noGrp="1"/>
          </p:cNvSpPr>
          <p:nvPr>
            <p:ph type="pic" idx="8"/>
          </p:nvPr>
        </p:nvSpPr>
        <p:spPr>
          <a:xfrm>
            <a:off x="6454588" y="7567613"/>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48" name="Google Shape;148;p15"/>
          <p:cNvSpPr txBox="1">
            <a:spLocks noGrp="1"/>
          </p:cNvSpPr>
          <p:nvPr>
            <p:ph type="body" idx="9"/>
          </p:nvPr>
        </p:nvSpPr>
        <p:spPr>
          <a:xfrm>
            <a:off x="6573957" y="7667212"/>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49" name="Google Shape;149;p15"/>
          <p:cNvSpPr>
            <a:spLocks noGrp="1"/>
          </p:cNvSpPr>
          <p:nvPr>
            <p:ph type="pic" idx="13"/>
          </p:nvPr>
        </p:nvSpPr>
        <p:spPr>
          <a:xfrm>
            <a:off x="6454588" y="6974299"/>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50" name="Google Shape;150;p15"/>
          <p:cNvSpPr txBox="1">
            <a:spLocks noGrp="1"/>
          </p:cNvSpPr>
          <p:nvPr>
            <p:ph type="body" idx="14"/>
          </p:nvPr>
        </p:nvSpPr>
        <p:spPr>
          <a:xfrm>
            <a:off x="6573957" y="7073899"/>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51" name="Google Shape;151;p15"/>
          <p:cNvSpPr>
            <a:spLocks noGrp="1"/>
          </p:cNvSpPr>
          <p:nvPr>
            <p:ph type="pic" idx="15"/>
          </p:nvPr>
        </p:nvSpPr>
        <p:spPr>
          <a:xfrm>
            <a:off x="3927309" y="7567613"/>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52" name="Google Shape;152;p15"/>
          <p:cNvSpPr txBox="1">
            <a:spLocks noGrp="1"/>
          </p:cNvSpPr>
          <p:nvPr>
            <p:ph type="body" idx="16"/>
          </p:nvPr>
        </p:nvSpPr>
        <p:spPr>
          <a:xfrm>
            <a:off x="4046680" y="7667212"/>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53" name="Google Shape;153;p15"/>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4"/>
        <p:cNvGrpSpPr/>
        <p:nvPr/>
      </p:nvGrpSpPr>
      <p:grpSpPr>
        <a:xfrm>
          <a:off x="0" y="0"/>
          <a:ext cx="0" cy="0"/>
          <a:chOff x="0" y="0"/>
          <a:chExt cx="0" cy="0"/>
        </a:xfrm>
      </p:grpSpPr>
      <p:sp>
        <p:nvSpPr>
          <p:cNvPr id="155" name="Google Shape;155;p16"/>
          <p:cNvSpPr>
            <a:spLocks noGrp="1"/>
          </p:cNvSpPr>
          <p:nvPr>
            <p:ph type="pic" idx="2"/>
          </p:nvPr>
        </p:nvSpPr>
        <p:spPr>
          <a:xfrm>
            <a:off x="-2" y="0"/>
            <a:ext cx="122269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56" name="Google Shape;156;p16"/>
          <p:cNvSpPr>
            <a:spLocks noGrp="1"/>
          </p:cNvSpPr>
          <p:nvPr>
            <p:ph type="pic" idx="3"/>
          </p:nvPr>
        </p:nvSpPr>
        <p:spPr>
          <a:xfrm>
            <a:off x="12150725" y="0"/>
            <a:ext cx="122269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57" name="Google Shape;157;p16"/>
          <p:cNvSpPr>
            <a:spLocks noGrp="1"/>
          </p:cNvSpPr>
          <p:nvPr>
            <p:ph type="pic" idx="4"/>
          </p:nvPr>
        </p:nvSpPr>
        <p:spPr>
          <a:xfrm>
            <a:off x="0" y="4572000"/>
            <a:ext cx="12188825"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58" name="Google Shape;158;p16"/>
          <p:cNvSpPr>
            <a:spLocks noGrp="1"/>
          </p:cNvSpPr>
          <p:nvPr>
            <p:ph type="pic" idx="5"/>
          </p:nvPr>
        </p:nvSpPr>
        <p:spPr>
          <a:xfrm>
            <a:off x="12150725" y="457200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59" name="Google Shape;159;p16"/>
          <p:cNvSpPr>
            <a:spLocks noGrp="1"/>
          </p:cNvSpPr>
          <p:nvPr>
            <p:ph type="pic" idx="6"/>
          </p:nvPr>
        </p:nvSpPr>
        <p:spPr>
          <a:xfrm>
            <a:off x="0" y="9144000"/>
            <a:ext cx="12188825"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60" name="Google Shape;160;p16"/>
          <p:cNvSpPr>
            <a:spLocks noGrp="1"/>
          </p:cNvSpPr>
          <p:nvPr>
            <p:ph type="pic" idx="7"/>
          </p:nvPr>
        </p:nvSpPr>
        <p:spPr>
          <a:xfrm>
            <a:off x="12132422" y="9144000"/>
            <a:ext cx="12245230"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61" name="Google Shape;161;p16"/>
          <p:cNvSpPr>
            <a:spLocks noGrp="1"/>
          </p:cNvSpPr>
          <p:nvPr>
            <p:ph type="pic" idx="8"/>
          </p:nvPr>
        </p:nvSpPr>
        <p:spPr>
          <a:xfrm>
            <a:off x="4811722" y="1989342"/>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62" name="Google Shape;162;p16"/>
          <p:cNvSpPr txBox="1">
            <a:spLocks noGrp="1"/>
          </p:cNvSpPr>
          <p:nvPr>
            <p:ph type="body" idx="1"/>
          </p:nvPr>
        </p:nvSpPr>
        <p:spPr>
          <a:xfrm>
            <a:off x="4931092" y="2088943"/>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F2F2F2"/>
              </a:buClr>
              <a:buSzPts val="2400"/>
              <a:buFont typeface="Open Sans Light"/>
              <a:buNone/>
              <a:defRPr sz="2400" i="1">
                <a:solidFill>
                  <a:srgbClr val="F2F2F2"/>
                </a:solidFill>
              </a:defRPr>
            </a:lvl1pPr>
            <a:lvl2pPr marL="914400" lvl="1" indent="-228600" algn="l">
              <a:lnSpc>
                <a:spcPct val="90000"/>
              </a:lnSpc>
              <a:spcBef>
                <a:spcPts val="2000"/>
              </a:spcBef>
              <a:spcAft>
                <a:spcPts val="0"/>
              </a:spcAft>
              <a:buClr>
                <a:srgbClr val="F2F2F2"/>
              </a:buClr>
              <a:buSzPts val="2400"/>
              <a:buFont typeface="Open Sans Light"/>
              <a:buNone/>
              <a:defRPr sz="2400" i="1">
                <a:solidFill>
                  <a:srgbClr val="F2F2F2"/>
                </a:solidFill>
              </a:defRPr>
            </a:lvl2pPr>
            <a:lvl3pPr marL="1371600" lvl="2" indent="-228600" algn="l">
              <a:lnSpc>
                <a:spcPct val="90000"/>
              </a:lnSpc>
              <a:spcBef>
                <a:spcPts val="2000"/>
              </a:spcBef>
              <a:spcAft>
                <a:spcPts val="0"/>
              </a:spcAft>
              <a:buClr>
                <a:srgbClr val="F2F2F2"/>
              </a:buClr>
              <a:buSzPts val="2400"/>
              <a:buFont typeface="Open Sans Light"/>
              <a:buNone/>
              <a:defRPr sz="2400" i="1">
                <a:solidFill>
                  <a:srgbClr val="F2F2F2"/>
                </a:solidFill>
              </a:defRPr>
            </a:lvl3pPr>
            <a:lvl4pPr marL="1828800" lvl="3" indent="-228600" algn="l">
              <a:lnSpc>
                <a:spcPct val="90000"/>
              </a:lnSpc>
              <a:spcBef>
                <a:spcPts val="2000"/>
              </a:spcBef>
              <a:spcAft>
                <a:spcPts val="0"/>
              </a:spcAft>
              <a:buClr>
                <a:srgbClr val="F2F2F2"/>
              </a:buClr>
              <a:buSzPts val="2400"/>
              <a:buFont typeface="Open Sans Light"/>
              <a:buNone/>
              <a:defRPr sz="2400" i="1">
                <a:solidFill>
                  <a:srgbClr val="F2F2F2"/>
                </a:solidFill>
              </a:defRPr>
            </a:lvl4pPr>
            <a:lvl5pPr marL="2286000" lvl="4" indent="-228600" algn="l">
              <a:lnSpc>
                <a:spcPct val="90000"/>
              </a:lnSpc>
              <a:spcBef>
                <a:spcPts val="2000"/>
              </a:spcBef>
              <a:spcAft>
                <a:spcPts val="0"/>
              </a:spcAft>
              <a:buClr>
                <a:srgbClr val="F2F2F2"/>
              </a:buClr>
              <a:buSzPts val="2400"/>
              <a:buFont typeface="Open Sans Light"/>
              <a:buNone/>
              <a:defRPr sz="2400" i="1">
                <a:solidFill>
                  <a:srgbClr val="F2F2F2"/>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63" name="Google Shape;163;p16"/>
          <p:cNvSpPr>
            <a:spLocks noGrp="1"/>
          </p:cNvSpPr>
          <p:nvPr>
            <p:ph type="pic" idx="9"/>
          </p:nvPr>
        </p:nvSpPr>
        <p:spPr>
          <a:xfrm>
            <a:off x="17000548" y="6561342"/>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64" name="Google Shape;164;p16"/>
          <p:cNvSpPr txBox="1">
            <a:spLocks noGrp="1"/>
          </p:cNvSpPr>
          <p:nvPr>
            <p:ph type="body" idx="13"/>
          </p:nvPr>
        </p:nvSpPr>
        <p:spPr>
          <a:xfrm>
            <a:off x="17119919" y="6660943"/>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65" name="Google Shape;165;p16"/>
          <p:cNvSpPr>
            <a:spLocks noGrp="1"/>
          </p:cNvSpPr>
          <p:nvPr>
            <p:ph type="pic" idx="14"/>
          </p:nvPr>
        </p:nvSpPr>
        <p:spPr>
          <a:xfrm>
            <a:off x="4907857" y="11133342"/>
            <a:ext cx="2527278"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66" name="Google Shape;166;p16"/>
          <p:cNvSpPr txBox="1">
            <a:spLocks noGrp="1"/>
          </p:cNvSpPr>
          <p:nvPr>
            <p:ph type="body" idx="15"/>
          </p:nvPr>
        </p:nvSpPr>
        <p:spPr>
          <a:xfrm>
            <a:off x="5027226" y="11232943"/>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67" name="Google Shape;167;p16"/>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8"/>
        <p:cNvGrpSpPr/>
        <p:nvPr/>
      </p:nvGrpSpPr>
      <p:grpSpPr>
        <a:xfrm>
          <a:off x="0" y="0"/>
          <a:ext cx="0" cy="0"/>
          <a:chOff x="0" y="0"/>
          <a:chExt cx="0" cy="0"/>
        </a:xfrm>
      </p:grpSpPr>
      <p:sp>
        <p:nvSpPr>
          <p:cNvPr id="169" name="Google Shape;169;p17"/>
          <p:cNvSpPr>
            <a:spLocks noGrp="1"/>
          </p:cNvSpPr>
          <p:nvPr>
            <p:ph type="pic" idx="2"/>
          </p:nvPr>
        </p:nvSpPr>
        <p:spPr>
          <a:xfrm>
            <a:off x="-2" y="0"/>
            <a:ext cx="122269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0" name="Google Shape;170;p17"/>
          <p:cNvSpPr>
            <a:spLocks noGrp="1"/>
          </p:cNvSpPr>
          <p:nvPr>
            <p:ph type="pic" idx="3"/>
          </p:nvPr>
        </p:nvSpPr>
        <p:spPr>
          <a:xfrm>
            <a:off x="12150725" y="0"/>
            <a:ext cx="122269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1" name="Google Shape;171;p17"/>
          <p:cNvSpPr>
            <a:spLocks noGrp="1"/>
          </p:cNvSpPr>
          <p:nvPr>
            <p:ph type="pic" idx="4"/>
          </p:nvPr>
        </p:nvSpPr>
        <p:spPr>
          <a:xfrm>
            <a:off x="0" y="4572000"/>
            <a:ext cx="12188825"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2" name="Google Shape;172;p17"/>
          <p:cNvSpPr>
            <a:spLocks noGrp="1"/>
          </p:cNvSpPr>
          <p:nvPr>
            <p:ph type="pic" idx="5"/>
          </p:nvPr>
        </p:nvSpPr>
        <p:spPr>
          <a:xfrm>
            <a:off x="12150725" y="457200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3" name="Google Shape;173;p17"/>
          <p:cNvSpPr>
            <a:spLocks noGrp="1"/>
          </p:cNvSpPr>
          <p:nvPr>
            <p:ph type="pic" idx="6"/>
          </p:nvPr>
        </p:nvSpPr>
        <p:spPr>
          <a:xfrm>
            <a:off x="17062450" y="1989342"/>
            <a:ext cx="2527278"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4" name="Google Shape;174;p17"/>
          <p:cNvSpPr txBox="1">
            <a:spLocks noGrp="1"/>
          </p:cNvSpPr>
          <p:nvPr>
            <p:ph type="body" idx="1"/>
          </p:nvPr>
        </p:nvSpPr>
        <p:spPr>
          <a:xfrm>
            <a:off x="17181819" y="2088943"/>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F2F2F2"/>
              </a:buClr>
              <a:buSzPts val="2400"/>
              <a:buFont typeface="Open Sans Light"/>
              <a:buNone/>
              <a:defRPr sz="2400" i="1">
                <a:solidFill>
                  <a:srgbClr val="F2F2F2"/>
                </a:solidFill>
              </a:defRPr>
            </a:lvl1pPr>
            <a:lvl2pPr marL="914400" lvl="1" indent="-228600" algn="l">
              <a:lnSpc>
                <a:spcPct val="90000"/>
              </a:lnSpc>
              <a:spcBef>
                <a:spcPts val="2000"/>
              </a:spcBef>
              <a:spcAft>
                <a:spcPts val="0"/>
              </a:spcAft>
              <a:buClr>
                <a:srgbClr val="F2F2F2"/>
              </a:buClr>
              <a:buSzPts val="2400"/>
              <a:buFont typeface="Open Sans Light"/>
              <a:buNone/>
              <a:defRPr sz="2400" i="1">
                <a:solidFill>
                  <a:srgbClr val="F2F2F2"/>
                </a:solidFill>
              </a:defRPr>
            </a:lvl2pPr>
            <a:lvl3pPr marL="1371600" lvl="2" indent="-228600" algn="l">
              <a:lnSpc>
                <a:spcPct val="90000"/>
              </a:lnSpc>
              <a:spcBef>
                <a:spcPts val="2000"/>
              </a:spcBef>
              <a:spcAft>
                <a:spcPts val="0"/>
              </a:spcAft>
              <a:buClr>
                <a:srgbClr val="F2F2F2"/>
              </a:buClr>
              <a:buSzPts val="2400"/>
              <a:buFont typeface="Open Sans Light"/>
              <a:buNone/>
              <a:defRPr sz="2400" i="1">
                <a:solidFill>
                  <a:srgbClr val="F2F2F2"/>
                </a:solidFill>
              </a:defRPr>
            </a:lvl3pPr>
            <a:lvl4pPr marL="1828800" lvl="3" indent="-228600" algn="l">
              <a:lnSpc>
                <a:spcPct val="90000"/>
              </a:lnSpc>
              <a:spcBef>
                <a:spcPts val="2000"/>
              </a:spcBef>
              <a:spcAft>
                <a:spcPts val="0"/>
              </a:spcAft>
              <a:buClr>
                <a:srgbClr val="F2F2F2"/>
              </a:buClr>
              <a:buSzPts val="2400"/>
              <a:buFont typeface="Open Sans Light"/>
              <a:buNone/>
              <a:defRPr sz="2400" i="1">
                <a:solidFill>
                  <a:srgbClr val="F2F2F2"/>
                </a:solidFill>
              </a:defRPr>
            </a:lvl4pPr>
            <a:lvl5pPr marL="2286000" lvl="4" indent="-228600" algn="l">
              <a:lnSpc>
                <a:spcPct val="90000"/>
              </a:lnSpc>
              <a:spcBef>
                <a:spcPts val="2000"/>
              </a:spcBef>
              <a:spcAft>
                <a:spcPts val="0"/>
              </a:spcAft>
              <a:buClr>
                <a:srgbClr val="F2F2F2"/>
              </a:buClr>
              <a:buSzPts val="2400"/>
              <a:buFont typeface="Open Sans Light"/>
              <a:buNone/>
              <a:defRPr sz="2400" i="1">
                <a:solidFill>
                  <a:srgbClr val="F2F2F2"/>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75" name="Google Shape;175;p17"/>
          <p:cNvSpPr>
            <a:spLocks noGrp="1"/>
          </p:cNvSpPr>
          <p:nvPr>
            <p:ph type="pic" idx="7"/>
          </p:nvPr>
        </p:nvSpPr>
        <p:spPr>
          <a:xfrm>
            <a:off x="4811724" y="6575837"/>
            <a:ext cx="2527279"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6" name="Google Shape;176;p17"/>
          <p:cNvSpPr txBox="1">
            <a:spLocks noGrp="1"/>
          </p:cNvSpPr>
          <p:nvPr>
            <p:ph type="body" idx="8"/>
          </p:nvPr>
        </p:nvSpPr>
        <p:spPr>
          <a:xfrm>
            <a:off x="4931093" y="6675436"/>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77" name="Google Shape;177;p17"/>
          <p:cNvSpPr txBox="1">
            <a:spLocks noGrp="1"/>
          </p:cNvSpPr>
          <p:nvPr>
            <p:ph type="body" idx="9"/>
          </p:nvPr>
        </p:nvSpPr>
        <p:spPr>
          <a:xfrm>
            <a:off x="5090857" y="12257089"/>
            <a:ext cx="2311775"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78" name="Google Shape;178;p17"/>
          <p:cNvSpPr txBox="1">
            <a:spLocks noGrp="1"/>
          </p:cNvSpPr>
          <p:nvPr>
            <p:ph type="title"/>
          </p:nvPr>
        </p:nvSpPr>
        <p:spPr>
          <a:xfrm>
            <a:off x="1637863" y="9466729"/>
            <a:ext cx="21025723" cy="1142536"/>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7200"/>
              <a:buFont typeface="Montserrat SemiBold"/>
              <a:buNone/>
              <a:defRPr sz="72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79" name="Google Shape;179;p17"/>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0"/>
        <p:cNvGrpSpPr/>
        <p:nvPr/>
      </p:nvGrpSpPr>
      <p:grpSpPr>
        <a:xfrm>
          <a:off x="0" y="0"/>
          <a:ext cx="0" cy="0"/>
          <a:chOff x="0" y="0"/>
          <a:chExt cx="0" cy="0"/>
        </a:xfrm>
      </p:grpSpPr>
      <p:sp>
        <p:nvSpPr>
          <p:cNvPr id="181" name="Google Shape;181;p18"/>
          <p:cNvSpPr>
            <a:spLocks noGrp="1"/>
          </p:cNvSpPr>
          <p:nvPr>
            <p:ph type="pic" idx="2"/>
          </p:nvPr>
        </p:nvSpPr>
        <p:spPr>
          <a:xfrm>
            <a:off x="-5" y="-1"/>
            <a:ext cx="24377655" cy="1365409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82" name="Google Shape;182;p18"/>
          <p:cNvSpPr>
            <a:spLocks noGrp="1"/>
          </p:cNvSpPr>
          <p:nvPr>
            <p:ph type="pic" idx="3"/>
          </p:nvPr>
        </p:nvSpPr>
        <p:spPr>
          <a:xfrm>
            <a:off x="-39319203" y="-17373600"/>
            <a:ext cx="24377655"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83" name="Google Shape;183;p18"/>
          <p:cNvSpPr txBox="1">
            <a:spLocks noGrp="1"/>
          </p:cNvSpPr>
          <p:nvPr>
            <p:ph type="title"/>
          </p:nvPr>
        </p:nvSpPr>
        <p:spPr>
          <a:xfrm>
            <a:off x="1675963" y="526473"/>
            <a:ext cx="21025723" cy="1556904"/>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4" name="Google Shape;184;p18"/>
          <p:cNvSpPr txBox="1">
            <a:spLocks noGrp="1"/>
          </p:cNvSpPr>
          <p:nvPr>
            <p:ph type="body" idx="1"/>
          </p:nvPr>
        </p:nvSpPr>
        <p:spPr>
          <a:xfrm>
            <a:off x="1675963" y="2083377"/>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85" name="Google Shape;185;p18"/>
          <p:cNvSpPr>
            <a:spLocks noGrp="1"/>
          </p:cNvSpPr>
          <p:nvPr>
            <p:ph type="pic" idx="4"/>
          </p:nvPr>
        </p:nvSpPr>
        <p:spPr>
          <a:xfrm>
            <a:off x="20050281" y="7347745"/>
            <a:ext cx="2088356" cy="2088356"/>
          </a:xfrm>
          <a:prstGeom prst="rect">
            <a:avLst/>
          </a:prstGeom>
          <a:noFill/>
          <a:ln w="9525"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86" name="Google Shape;186;p18"/>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87"/>
        <p:cNvGrpSpPr/>
        <p:nvPr/>
      </p:nvGrpSpPr>
      <p:grpSpPr>
        <a:xfrm>
          <a:off x="0" y="0"/>
          <a:ext cx="0" cy="0"/>
          <a:chOff x="0" y="0"/>
          <a:chExt cx="0" cy="0"/>
        </a:xfrm>
      </p:grpSpPr>
      <p:sp>
        <p:nvSpPr>
          <p:cNvPr id="188" name="Google Shape;188;p19"/>
          <p:cNvSpPr/>
          <p:nvPr/>
        </p:nvSpPr>
        <p:spPr>
          <a:xfrm>
            <a:off x="12188825" y="0"/>
            <a:ext cx="12188825" cy="137160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2F2F2"/>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189" name="Google Shape;189;p19"/>
          <p:cNvSpPr>
            <a:spLocks noGrp="1"/>
          </p:cNvSpPr>
          <p:nvPr>
            <p:ph type="pic" idx="2"/>
          </p:nvPr>
        </p:nvSpPr>
        <p:spPr>
          <a:xfrm>
            <a:off x="-2" y="0"/>
            <a:ext cx="12226926"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90" name="Google Shape;190;p19"/>
          <p:cNvSpPr txBox="1">
            <a:spLocks noGrp="1"/>
          </p:cNvSpPr>
          <p:nvPr>
            <p:ph type="title"/>
          </p:nvPr>
        </p:nvSpPr>
        <p:spPr>
          <a:xfrm>
            <a:off x="1603375" y="5349299"/>
            <a:ext cx="9120044" cy="3406774"/>
          </a:xfrm>
          <a:prstGeom prst="rect">
            <a:avLst/>
          </a:prstGeom>
          <a:noFill/>
          <a:ln w="9525" cap="flat" cmpd="sng">
            <a:solidFill>
              <a:schemeClr val="accent2"/>
            </a:solidFill>
            <a:prstDash val="solid"/>
            <a:round/>
            <a:headEnd type="none" w="sm" len="sm"/>
            <a:tailEnd type="none" w="sm" len="sm"/>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1" name="Google Shape;191;p19"/>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92"/>
        <p:cNvGrpSpPr/>
        <p:nvPr/>
      </p:nvGrpSpPr>
      <p:grpSpPr>
        <a:xfrm>
          <a:off x="0" y="0"/>
          <a:ext cx="0" cy="0"/>
          <a:chOff x="0" y="0"/>
          <a:chExt cx="0" cy="0"/>
        </a:xfrm>
      </p:grpSpPr>
      <p:sp>
        <p:nvSpPr>
          <p:cNvPr id="193" name="Google Shape;193;p20"/>
          <p:cNvSpPr/>
          <p:nvPr/>
        </p:nvSpPr>
        <p:spPr>
          <a:xfrm>
            <a:off x="0" y="0"/>
            <a:ext cx="12188825" cy="13716000"/>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2F2F2"/>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194" name="Google Shape;194;p20"/>
          <p:cNvSpPr txBox="1">
            <a:spLocks noGrp="1"/>
          </p:cNvSpPr>
          <p:nvPr>
            <p:ph type="title"/>
          </p:nvPr>
        </p:nvSpPr>
        <p:spPr>
          <a:xfrm>
            <a:off x="1603375" y="5444897"/>
            <a:ext cx="9120044" cy="3406775"/>
          </a:xfrm>
          <a:prstGeom prst="rect">
            <a:avLst/>
          </a:prstGeom>
          <a:noFill/>
          <a:ln w="9525" cap="flat" cmpd="sng">
            <a:solidFill>
              <a:srgbClr val="F2F2F2"/>
            </a:solidFill>
            <a:prstDash val="solid"/>
            <a:round/>
            <a:headEnd type="none" w="sm" len="sm"/>
            <a:tailEnd type="none" w="sm" len="sm"/>
          </a:ln>
        </p:spPr>
        <p:txBody>
          <a:bodyPr spcFirstLastPara="1" wrap="square" lIns="45700" tIns="45700" rIns="45700" bIns="45700" anchor="ctr" anchorCtr="0">
            <a:noAutofit/>
          </a:bodyPr>
          <a:lstStyle>
            <a:lvl1pPr lvl="0" algn="ctr">
              <a:lnSpc>
                <a:spcPct val="90000"/>
              </a:lnSpc>
              <a:spcBef>
                <a:spcPts val="0"/>
              </a:spcBef>
              <a:spcAft>
                <a:spcPts val="0"/>
              </a:spcAft>
              <a:buClr>
                <a:srgbClr val="F2F2F2"/>
              </a:buClr>
              <a:buSzPts val="8700"/>
              <a:buFont typeface="Montserrat SemiBold"/>
              <a:buNone/>
              <a:defRPr>
                <a:solidFill>
                  <a:srgbClr val="F2F2F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5" name="Google Shape;195;p20"/>
          <p:cNvSpPr>
            <a:spLocks noGrp="1"/>
          </p:cNvSpPr>
          <p:nvPr>
            <p:ph type="pic" idx="2"/>
          </p:nvPr>
        </p:nvSpPr>
        <p:spPr>
          <a:xfrm>
            <a:off x="12188824" y="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96" name="Google Shape;196;p20"/>
          <p:cNvSpPr>
            <a:spLocks noGrp="1"/>
          </p:cNvSpPr>
          <p:nvPr>
            <p:ph type="pic" idx="3"/>
          </p:nvPr>
        </p:nvSpPr>
        <p:spPr>
          <a:xfrm>
            <a:off x="12188824" y="457200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97" name="Google Shape;197;p20"/>
          <p:cNvSpPr>
            <a:spLocks noGrp="1"/>
          </p:cNvSpPr>
          <p:nvPr>
            <p:ph type="pic" idx="4"/>
          </p:nvPr>
        </p:nvSpPr>
        <p:spPr>
          <a:xfrm>
            <a:off x="12188824" y="914400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98" name="Google Shape;198;p20"/>
          <p:cNvSpPr>
            <a:spLocks noGrp="1"/>
          </p:cNvSpPr>
          <p:nvPr>
            <p:ph type="pic" idx="5"/>
          </p:nvPr>
        </p:nvSpPr>
        <p:spPr>
          <a:xfrm>
            <a:off x="18545175" y="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99" name="Google Shape;199;p20"/>
          <p:cNvSpPr>
            <a:spLocks noGrp="1"/>
          </p:cNvSpPr>
          <p:nvPr>
            <p:ph type="pic" idx="6"/>
          </p:nvPr>
        </p:nvSpPr>
        <p:spPr>
          <a:xfrm>
            <a:off x="18545175" y="4572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00" name="Google Shape;200;p20"/>
          <p:cNvSpPr>
            <a:spLocks noGrp="1"/>
          </p:cNvSpPr>
          <p:nvPr>
            <p:ph type="pic" idx="7"/>
          </p:nvPr>
        </p:nvSpPr>
        <p:spPr>
          <a:xfrm>
            <a:off x="18545175" y="9144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01" name="Google Shape;201;p20"/>
          <p:cNvSpPr txBox="1">
            <a:spLocks noGrp="1"/>
          </p:cNvSpPr>
          <p:nvPr>
            <p:ph type="body" idx="1"/>
          </p:nvPr>
        </p:nvSpPr>
        <p:spPr>
          <a:xfrm>
            <a:off x="19005097" y="1041400"/>
            <a:ext cx="4783818" cy="415925"/>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1pPr>
            <a:lvl2pPr marL="914400" lvl="1" indent="-228600" algn="ctr">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2pPr>
            <a:lvl3pPr marL="1371600" lvl="2" indent="-228600" algn="ctr">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3pPr>
            <a:lvl4pPr marL="1828800" lvl="3" indent="-228600" algn="ctr">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4pPr>
            <a:lvl5pPr marL="2286000" lvl="4" indent="-228600" algn="ctr">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02" name="Google Shape;202;p20"/>
          <p:cNvSpPr txBox="1">
            <a:spLocks noGrp="1"/>
          </p:cNvSpPr>
          <p:nvPr>
            <p:ph type="body" idx="8"/>
          </p:nvPr>
        </p:nvSpPr>
        <p:spPr>
          <a:xfrm>
            <a:off x="19005097" y="1651000"/>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03" name="Google Shape;203;p20"/>
          <p:cNvSpPr txBox="1">
            <a:spLocks noGrp="1"/>
          </p:cNvSpPr>
          <p:nvPr>
            <p:ph type="body" idx="9"/>
          </p:nvPr>
        </p:nvSpPr>
        <p:spPr>
          <a:xfrm>
            <a:off x="19005097" y="54991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04" name="Google Shape;204;p20"/>
          <p:cNvSpPr txBox="1">
            <a:spLocks noGrp="1"/>
          </p:cNvSpPr>
          <p:nvPr>
            <p:ph type="body" idx="13"/>
          </p:nvPr>
        </p:nvSpPr>
        <p:spPr>
          <a:xfrm>
            <a:off x="19005097" y="61087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05" name="Google Shape;205;p20"/>
          <p:cNvSpPr txBox="1">
            <a:spLocks noGrp="1"/>
          </p:cNvSpPr>
          <p:nvPr>
            <p:ph type="body" idx="14"/>
          </p:nvPr>
        </p:nvSpPr>
        <p:spPr>
          <a:xfrm>
            <a:off x="19005097" y="10127799"/>
            <a:ext cx="4783818"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06" name="Google Shape;206;p20"/>
          <p:cNvSpPr txBox="1">
            <a:spLocks noGrp="1"/>
          </p:cNvSpPr>
          <p:nvPr>
            <p:ph type="body" idx="15"/>
          </p:nvPr>
        </p:nvSpPr>
        <p:spPr>
          <a:xfrm>
            <a:off x="19005097" y="107374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07" name="Google Shape;207;p20"/>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a:spLocks noGrp="1"/>
          </p:cNvSpPr>
          <p:nvPr>
            <p:ph type="pic" idx="2"/>
          </p:nvPr>
        </p:nvSpPr>
        <p:spPr>
          <a:xfrm>
            <a:off x="0" y="0"/>
            <a:ext cx="24377649"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17" name="Google Shape;17;p3"/>
          <p:cNvSpPr txBox="1">
            <a:spLocks noGrp="1"/>
          </p:cNvSpPr>
          <p:nvPr>
            <p:ph type="title"/>
          </p:nvPr>
        </p:nvSpPr>
        <p:spPr>
          <a:xfrm>
            <a:off x="3047206" y="5006973"/>
            <a:ext cx="18283238" cy="2012952"/>
          </a:xfrm>
          <a:prstGeom prst="rect">
            <a:avLst/>
          </a:prstGeom>
          <a:noFill/>
          <a:ln>
            <a:noFill/>
          </a:ln>
        </p:spPr>
        <p:txBody>
          <a:bodyPr spcFirstLastPara="1" wrap="square" lIns="45700" tIns="45700" rIns="45700" bIns="45700" anchor="b" anchorCtr="0">
            <a:noAutofit/>
          </a:bodyPr>
          <a:lstStyle>
            <a:lvl1pPr lvl="0" algn="ctr">
              <a:lnSpc>
                <a:spcPct val="90000"/>
              </a:lnSpc>
              <a:spcBef>
                <a:spcPts val="0"/>
              </a:spcBef>
              <a:spcAft>
                <a:spcPts val="0"/>
              </a:spcAft>
              <a:buClr>
                <a:srgbClr val="000000"/>
              </a:buClr>
              <a:buSzPts val="8800"/>
              <a:buFont typeface="Montserrat SemiBold"/>
              <a:buNone/>
              <a:defRPr sz="88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 name="Google Shape;18;p3"/>
          <p:cNvSpPr txBox="1">
            <a:spLocks noGrp="1"/>
          </p:cNvSpPr>
          <p:nvPr>
            <p:ph type="body" idx="1"/>
          </p:nvPr>
        </p:nvSpPr>
        <p:spPr>
          <a:xfrm>
            <a:off x="3047206" y="7204075"/>
            <a:ext cx="18283238" cy="595219"/>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000000"/>
              </a:buClr>
              <a:buSzPts val="1800"/>
              <a:buNone/>
              <a:defRPr/>
            </a:lvl1pPr>
            <a:lvl2pPr marL="914400" lvl="1" indent="-228600" algn="ctr">
              <a:lnSpc>
                <a:spcPct val="90000"/>
              </a:lnSpc>
              <a:spcBef>
                <a:spcPts val="2000"/>
              </a:spcBef>
              <a:spcAft>
                <a:spcPts val="0"/>
              </a:spcAft>
              <a:buClr>
                <a:srgbClr val="000000"/>
              </a:buClr>
              <a:buSzPts val="1800"/>
              <a:buNone/>
              <a:defRPr/>
            </a:lvl2pPr>
            <a:lvl3pPr marL="1371600" lvl="2" indent="-228600" algn="ctr">
              <a:lnSpc>
                <a:spcPct val="90000"/>
              </a:lnSpc>
              <a:spcBef>
                <a:spcPts val="2000"/>
              </a:spcBef>
              <a:spcAft>
                <a:spcPts val="0"/>
              </a:spcAft>
              <a:buClr>
                <a:srgbClr val="000000"/>
              </a:buClr>
              <a:buSzPts val="1800"/>
              <a:buNone/>
              <a:defRPr/>
            </a:lvl3pPr>
            <a:lvl4pPr marL="1828800" lvl="3" indent="-228600" algn="ctr">
              <a:lnSpc>
                <a:spcPct val="90000"/>
              </a:lnSpc>
              <a:spcBef>
                <a:spcPts val="2000"/>
              </a:spcBef>
              <a:spcAft>
                <a:spcPts val="0"/>
              </a:spcAft>
              <a:buClr>
                <a:srgbClr val="000000"/>
              </a:buClr>
              <a:buSzPts val="1800"/>
              <a:buNone/>
              <a:defRPr/>
            </a:lvl4pPr>
            <a:lvl5pPr marL="2286000" lvl="4" indent="-228600" algn="ctr">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19" name="Google Shape;19;p3"/>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08"/>
        <p:cNvGrpSpPr/>
        <p:nvPr/>
      </p:nvGrpSpPr>
      <p:grpSpPr>
        <a:xfrm>
          <a:off x="0" y="0"/>
          <a:ext cx="0" cy="0"/>
          <a:chOff x="0" y="0"/>
          <a:chExt cx="0" cy="0"/>
        </a:xfrm>
      </p:grpSpPr>
      <p:sp>
        <p:nvSpPr>
          <p:cNvPr id="209" name="Google Shape;209;p21"/>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0" name="Google Shape;210;p21"/>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11" name="Google Shape;211;p21"/>
          <p:cNvSpPr>
            <a:spLocks noGrp="1"/>
          </p:cNvSpPr>
          <p:nvPr>
            <p:ph type="pic" idx="2"/>
          </p:nvPr>
        </p:nvSpPr>
        <p:spPr>
          <a:xfrm>
            <a:off x="3286125" y="4229193"/>
            <a:ext cx="6454589" cy="3713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12" name="Google Shape;212;p21"/>
          <p:cNvSpPr>
            <a:spLocks noGrp="1"/>
          </p:cNvSpPr>
          <p:nvPr>
            <p:ph type="pic" idx="3"/>
          </p:nvPr>
        </p:nvSpPr>
        <p:spPr>
          <a:xfrm>
            <a:off x="6446520" y="7348949"/>
            <a:ext cx="3294194"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13" name="Google Shape;213;p21"/>
          <p:cNvSpPr txBox="1">
            <a:spLocks noGrp="1"/>
          </p:cNvSpPr>
          <p:nvPr>
            <p:ph type="body" idx="4"/>
          </p:nvPr>
        </p:nvSpPr>
        <p:spPr>
          <a:xfrm>
            <a:off x="6631285" y="7448549"/>
            <a:ext cx="3013294" cy="36512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14" name="Google Shape;214;p21"/>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15"/>
        <p:cNvGrpSpPr/>
        <p:nvPr/>
      </p:nvGrpSpPr>
      <p:grpSpPr>
        <a:xfrm>
          <a:off x="0" y="0"/>
          <a:ext cx="0" cy="0"/>
          <a:chOff x="0" y="0"/>
          <a:chExt cx="0" cy="0"/>
        </a:xfrm>
      </p:grpSpPr>
      <p:sp>
        <p:nvSpPr>
          <p:cNvPr id="216" name="Google Shape;216;p22"/>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7" name="Google Shape;217;p22"/>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18" name="Google Shape;218;p22"/>
          <p:cNvSpPr>
            <a:spLocks noGrp="1"/>
          </p:cNvSpPr>
          <p:nvPr>
            <p:ph type="pic" idx="2"/>
          </p:nvPr>
        </p:nvSpPr>
        <p:spPr>
          <a:xfrm>
            <a:off x="3286125" y="4040935"/>
            <a:ext cx="6454589" cy="3713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19" name="Google Shape;219;p22"/>
          <p:cNvSpPr>
            <a:spLocks noGrp="1"/>
          </p:cNvSpPr>
          <p:nvPr>
            <p:ph type="pic" idx="3"/>
          </p:nvPr>
        </p:nvSpPr>
        <p:spPr>
          <a:xfrm>
            <a:off x="6438900" y="7160690"/>
            <a:ext cx="3301814"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20" name="Google Shape;220;p22"/>
          <p:cNvSpPr txBox="1">
            <a:spLocks noGrp="1"/>
          </p:cNvSpPr>
          <p:nvPr>
            <p:ph type="body" idx="4"/>
          </p:nvPr>
        </p:nvSpPr>
        <p:spPr>
          <a:xfrm>
            <a:off x="6624315" y="7260290"/>
            <a:ext cx="3020264" cy="39781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21" name="Google Shape;221;p22"/>
          <p:cNvSpPr>
            <a:spLocks noGrp="1"/>
          </p:cNvSpPr>
          <p:nvPr>
            <p:ph type="pic" idx="5"/>
          </p:nvPr>
        </p:nvSpPr>
        <p:spPr>
          <a:xfrm>
            <a:off x="14496698" y="4040935"/>
            <a:ext cx="6454589" cy="3713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22" name="Google Shape;222;p22"/>
          <p:cNvSpPr txBox="1">
            <a:spLocks noGrp="1"/>
          </p:cNvSpPr>
          <p:nvPr>
            <p:ph type="body" idx="6"/>
          </p:nvPr>
        </p:nvSpPr>
        <p:spPr>
          <a:xfrm>
            <a:off x="3286124" y="8762999"/>
            <a:ext cx="6454590" cy="55086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23" name="Google Shape;223;p22"/>
          <p:cNvSpPr txBox="1">
            <a:spLocks noGrp="1"/>
          </p:cNvSpPr>
          <p:nvPr>
            <p:ph type="body" idx="7"/>
          </p:nvPr>
        </p:nvSpPr>
        <p:spPr>
          <a:xfrm>
            <a:off x="3286124" y="9442452"/>
            <a:ext cx="6454590" cy="211492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24" name="Google Shape;224;p22"/>
          <p:cNvSpPr txBox="1">
            <a:spLocks noGrp="1"/>
          </p:cNvSpPr>
          <p:nvPr>
            <p:ph type="body" idx="8"/>
          </p:nvPr>
        </p:nvSpPr>
        <p:spPr>
          <a:xfrm>
            <a:off x="14496697" y="8716309"/>
            <a:ext cx="6454590" cy="55086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25" name="Google Shape;225;p22"/>
          <p:cNvSpPr txBox="1">
            <a:spLocks noGrp="1"/>
          </p:cNvSpPr>
          <p:nvPr>
            <p:ph type="body" idx="9"/>
          </p:nvPr>
        </p:nvSpPr>
        <p:spPr>
          <a:xfrm>
            <a:off x="14496697" y="9395762"/>
            <a:ext cx="6454590" cy="211492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26" name="Google Shape;226;p22"/>
          <p:cNvSpPr>
            <a:spLocks noGrp="1"/>
          </p:cNvSpPr>
          <p:nvPr>
            <p:ph type="pic" idx="13"/>
          </p:nvPr>
        </p:nvSpPr>
        <p:spPr>
          <a:xfrm>
            <a:off x="14496698" y="7160690"/>
            <a:ext cx="3301814" cy="59331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27" name="Google Shape;227;p22"/>
          <p:cNvSpPr txBox="1">
            <a:spLocks noGrp="1"/>
          </p:cNvSpPr>
          <p:nvPr>
            <p:ph type="body" idx="14"/>
          </p:nvPr>
        </p:nvSpPr>
        <p:spPr>
          <a:xfrm>
            <a:off x="14682114" y="7260290"/>
            <a:ext cx="3020264" cy="39781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28" name="Google Shape;228;p22"/>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29"/>
        <p:cNvGrpSpPr/>
        <p:nvPr/>
      </p:nvGrpSpPr>
      <p:grpSpPr>
        <a:xfrm>
          <a:off x="0" y="0"/>
          <a:ext cx="0" cy="0"/>
          <a:chOff x="0" y="0"/>
          <a:chExt cx="0" cy="0"/>
        </a:xfrm>
      </p:grpSpPr>
      <p:sp>
        <p:nvSpPr>
          <p:cNvPr id="230" name="Google Shape;230;p23"/>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1" name="Google Shape;231;p23"/>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2" name="Google Shape;232;p23"/>
          <p:cNvSpPr txBox="1">
            <a:spLocks noGrp="1"/>
          </p:cNvSpPr>
          <p:nvPr>
            <p:ph type="body" idx="2"/>
          </p:nvPr>
        </p:nvSpPr>
        <p:spPr>
          <a:xfrm>
            <a:off x="5543550" y="4145279"/>
            <a:ext cx="5286375" cy="61245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3" name="Google Shape;233;p23"/>
          <p:cNvSpPr txBox="1">
            <a:spLocks noGrp="1"/>
          </p:cNvSpPr>
          <p:nvPr>
            <p:ph type="body" idx="3"/>
          </p:nvPr>
        </p:nvSpPr>
        <p:spPr>
          <a:xfrm>
            <a:off x="5543550" y="4886323"/>
            <a:ext cx="5286375" cy="203722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4" name="Google Shape;234;p23"/>
          <p:cNvSpPr>
            <a:spLocks noGrp="1"/>
          </p:cNvSpPr>
          <p:nvPr>
            <p:ph type="pic" idx="4"/>
          </p:nvPr>
        </p:nvSpPr>
        <p:spPr>
          <a:xfrm>
            <a:off x="2571749" y="4145279"/>
            <a:ext cx="2338023" cy="23380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35" name="Google Shape;235;p23"/>
          <p:cNvSpPr txBox="1">
            <a:spLocks noGrp="1"/>
          </p:cNvSpPr>
          <p:nvPr>
            <p:ph type="body" idx="5"/>
          </p:nvPr>
        </p:nvSpPr>
        <p:spPr>
          <a:xfrm>
            <a:off x="5543550" y="8208864"/>
            <a:ext cx="5286375" cy="61245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6" name="Google Shape;236;p23"/>
          <p:cNvSpPr txBox="1">
            <a:spLocks noGrp="1"/>
          </p:cNvSpPr>
          <p:nvPr>
            <p:ph type="body" idx="6"/>
          </p:nvPr>
        </p:nvSpPr>
        <p:spPr>
          <a:xfrm>
            <a:off x="5543550" y="8949908"/>
            <a:ext cx="5286375" cy="203722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7" name="Google Shape;237;p23"/>
          <p:cNvSpPr>
            <a:spLocks noGrp="1"/>
          </p:cNvSpPr>
          <p:nvPr>
            <p:ph type="pic" idx="7"/>
          </p:nvPr>
        </p:nvSpPr>
        <p:spPr>
          <a:xfrm>
            <a:off x="2571749" y="8208863"/>
            <a:ext cx="2338023" cy="233802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38" name="Google Shape;238;p23"/>
          <p:cNvSpPr txBox="1">
            <a:spLocks noGrp="1"/>
          </p:cNvSpPr>
          <p:nvPr>
            <p:ph type="body" idx="8"/>
          </p:nvPr>
        </p:nvSpPr>
        <p:spPr>
          <a:xfrm>
            <a:off x="16302553" y="4145279"/>
            <a:ext cx="5286376" cy="61245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9" name="Google Shape;239;p23"/>
          <p:cNvSpPr txBox="1">
            <a:spLocks noGrp="1"/>
          </p:cNvSpPr>
          <p:nvPr>
            <p:ph type="body" idx="9"/>
          </p:nvPr>
        </p:nvSpPr>
        <p:spPr>
          <a:xfrm>
            <a:off x="16302553" y="4886323"/>
            <a:ext cx="5286376" cy="203722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40" name="Google Shape;240;p23"/>
          <p:cNvSpPr>
            <a:spLocks noGrp="1"/>
          </p:cNvSpPr>
          <p:nvPr>
            <p:ph type="pic" idx="13"/>
          </p:nvPr>
        </p:nvSpPr>
        <p:spPr>
          <a:xfrm>
            <a:off x="13330753" y="4145279"/>
            <a:ext cx="2338022" cy="23380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41" name="Google Shape;241;p23"/>
          <p:cNvSpPr txBox="1">
            <a:spLocks noGrp="1"/>
          </p:cNvSpPr>
          <p:nvPr>
            <p:ph type="body" idx="14"/>
          </p:nvPr>
        </p:nvSpPr>
        <p:spPr>
          <a:xfrm>
            <a:off x="16302553" y="8208864"/>
            <a:ext cx="5286376" cy="61245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42" name="Google Shape;242;p23"/>
          <p:cNvSpPr txBox="1">
            <a:spLocks noGrp="1"/>
          </p:cNvSpPr>
          <p:nvPr>
            <p:ph type="body" idx="15"/>
          </p:nvPr>
        </p:nvSpPr>
        <p:spPr>
          <a:xfrm>
            <a:off x="16302553" y="8949908"/>
            <a:ext cx="5286376" cy="203722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43" name="Google Shape;243;p23"/>
          <p:cNvSpPr>
            <a:spLocks noGrp="1"/>
          </p:cNvSpPr>
          <p:nvPr>
            <p:ph type="pic" idx="16"/>
          </p:nvPr>
        </p:nvSpPr>
        <p:spPr>
          <a:xfrm>
            <a:off x="13330753" y="8208863"/>
            <a:ext cx="2338022" cy="233802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44" name="Google Shape;244;p23"/>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245"/>
        <p:cNvGrpSpPr/>
        <p:nvPr/>
      </p:nvGrpSpPr>
      <p:grpSpPr>
        <a:xfrm>
          <a:off x="0" y="0"/>
          <a:ext cx="0" cy="0"/>
          <a:chOff x="0" y="0"/>
          <a:chExt cx="0" cy="0"/>
        </a:xfrm>
      </p:grpSpPr>
      <p:sp>
        <p:nvSpPr>
          <p:cNvPr id="246" name="Google Shape;246;p24"/>
          <p:cNvSpPr>
            <a:spLocks noGrp="1"/>
          </p:cNvSpPr>
          <p:nvPr>
            <p:ph type="pic" idx="2"/>
          </p:nvPr>
        </p:nvSpPr>
        <p:spPr>
          <a:xfrm>
            <a:off x="0" y="0"/>
            <a:ext cx="14458951" cy="6858000"/>
          </a:xfrm>
          <a:prstGeom prst="rect">
            <a:avLst/>
          </a:prstGeom>
          <a:noFill/>
          <a:ln w="1524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47" name="Google Shape;247;p24"/>
          <p:cNvSpPr>
            <a:spLocks noGrp="1"/>
          </p:cNvSpPr>
          <p:nvPr>
            <p:ph type="pic" idx="3"/>
          </p:nvPr>
        </p:nvSpPr>
        <p:spPr>
          <a:xfrm>
            <a:off x="14458950" y="0"/>
            <a:ext cx="9918700" cy="6858000"/>
          </a:xfrm>
          <a:prstGeom prst="rect">
            <a:avLst/>
          </a:prstGeom>
          <a:noFill/>
          <a:ln w="1524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48" name="Google Shape;248;p24"/>
          <p:cNvSpPr>
            <a:spLocks noGrp="1"/>
          </p:cNvSpPr>
          <p:nvPr>
            <p:ph type="pic" idx="4"/>
          </p:nvPr>
        </p:nvSpPr>
        <p:spPr>
          <a:xfrm>
            <a:off x="0" y="6858000"/>
            <a:ext cx="9918700" cy="6858000"/>
          </a:xfrm>
          <a:prstGeom prst="rect">
            <a:avLst/>
          </a:prstGeom>
          <a:noFill/>
          <a:ln w="1524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49" name="Google Shape;249;p24"/>
          <p:cNvSpPr>
            <a:spLocks noGrp="1"/>
          </p:cNvSpPr>
          <p:nvPr>
            <p:ph type="pic" idx="5"/>
          </p:nvPr>
        </p:nvSpPr>
        <p:spPr>
          <a:xfrm>
            <a:off x="9918700" y="6858000"/>
            <a:ext cx="14458951" cy="6858000"/>
          </a:xfrm>
          <a:prstGeom prst="rect">
            <a:avLst/>
          </a:prstGeom>
          <a:noFill/>
          <a:ln w="1524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50" name="Google Shape;250;p24"/>
          <p:cNvSpPr>
            <a:spLocks noGrp="1"/>
          </p:cNvSpPr>
          <p:nvPr>
            <p:ph type="pic" idx="6"/>
          </p:nvPr>
        </p:nvSpPr>
        <p:spPr>
          <a:xfrm>
            <a:off x="4506257" y="3390901"/>
            <a:ext cx="15331143" cy="6858001"/>
          </a:xfrm>
          <a:prstGeom prst="rect">
            <a:avLst/>
          </a:prstGeom>
          <a:noFill/>
          <a:ln w="15240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51" name="Google Shape;251;p24"/>
          <p:cNvSpPr txBox="1">
            <a:spLocks noGrp="1"/>
          </p:cNvSpPr>
          <p:nvPr>
            <p:ph type="title"/>
          </p:nvPr>
        </p:nvSpPr>
        <p:spPr>
          <a:xfrm>
            <a:off x="5181163" y="3950260"/>
            <a:ext cx="13818037" cy="1057276"/>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F2F2F2"/>
              </a:buClr>
              <a:buSzPts val="5400"/>
              <a:buFont typeface="Montserrat SemiBold"/>
              <a:buNone/>
              <a:defRPr sz="5400">
                <a:solidFill>
                  <a:srgbClr val="F2F2F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52" name="Google Shape;252;p24"/>
          <p:cNvSpPr txBox="1">
            <a:spLocks noGrp="1"/>
          </p:cNvSpPr>
          <p:nvPr>
            <p:ph type="body" idx="1"/>
          </p:nvPr>
        </p:nvSpPr>
        <p:spPr>
          <a:xfrm>
            <a:off x="5181163" y="5007535"/>
            <a:ext cx="13818037"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F2F2F2"/>
              </a:buClr>
              <a:buSzPts val="3200"/>
              <a:buFont typeface="Open Sans Light"/>
              <a:buNone/>
              <a:defRPr sz="3200">
                <a:solidFill>
                  <a:srgbClr val="F2F2F2"/>
                </a:solidFill>
              </a:defRPr>
            </a:lvl1pPr>
            <a:lvl2pPr marL="914400" lvl="1" indent="-228600" algn="ctr">
              <a:lnSpc>
                <a:spcPct val="90000"/>
              </a:lnSpc>
              <a:spcBef>
                <a:spcPts val="2000"/>
              </a:spcBef>
              <a:spcAft>
                <a:spcPts val="0"/>
              </a:spcAft>
              <a:buClr>
                <a:srgbClr val="F2F2F2"/>
              </a:buClr>
              <a:buSzPts val="3200"/>
              <a:buFont typeface="Open Sans Light"/>
              <a:buNone/>
              <a:defRPr sz="3200">
                <a:solidFill>
                  <a:srgbClr val="F2F2F2"/>
                </a:solidFill>
              </a:defRPr>
            </a:lvl2pPr>
            <a:lvl3pPr marL="1371600" lvl="2" indent="-228600" algn="ctr">
              <a:lnSpc>
                <a:spcPct val="90000"/>
              </a:lnSpc>
              <a:spcBef>
                <a:spcPts val="2000"/>
              </a:spcBef>
              <a:spcAft>
                <a:spcPts val="0"/>
              </a:spcAft>
              <a:buClr>
                <a:srgbClr val="F2F2F2"/>
              </a:buClr>
              <a:buSzPts val="3200"/>
              <a:buFont typeface="Open Sans Light"/>
              <a:buNone/>
              <a:defRPr sz="3200">
                <a:solidFill>
                  <a:srgbClr val="F2F2F2"/>
                </a:solidFill>
              </a:defRPr>
            </a:lvl3pPr>
            <a:lvl4pPr marL="1828800" lvl="3" indent="-228600" algn="ctr">
              <a:lnSpc>
                <a:spcPct val="90000"/>
              </a:lnSpc>
              <a:spcBef>
                <a:spcPts val="2000"/>
              </a:spcBef>
              <a:spcAft>
                <a:spcPts val="0"/>
              </a:spcAft>
              <a:buClr>
                <a:srgbClr val="F2F2F2"/>
              </a:buClr>
              <a:buSzPts val="3200"/>
              <a:buFont typeface="Open Sans Light"/>
              <a:buNone/>
              <a:defRPr sz="3200">
                <a:solidFill>
                  <a:srgbClr val="F2F2F2"/>
                </a:solidFill>
              </a:defRPr>
            </a:lvl4pPr>
            <a:lvl5pPr marL="2286000" lvl="4" indent="-228600" algn="ctr">
              <a:lnSpc>
                <a:spcPct val="90000"/>
              </a:lnSpc>
              <a:spcBef>
                <a:spcPts val="2000"/>
              </a:spcBef>
              <a:spcAft>
                <a:spcPts val="0"/>
              </a:spcAft>
              <a:buClr>
                <a:srgbClr val="F2F2F2"/>
              </a:buClr>
              <a:buSzPts val="3200"/>
              <a:buFont typeface="Open Sans Light"/>
              <a:buNone/>
              <a:defRPr sz="3200">
                <a:solidFill>
                  <a:srgbClr val="F2F2F2"/>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53" name="Google Shape;253;p24"/>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254"/>
        <p:cNvGrpSpPr/>
        <p:nvPr/>
      </p:nvGrpSpPr>
      <p:grpSpPr>
        <a:xfrm>
          <a:off x="0" y="0"/>
          <a:ext cx="0" cy="0"/>
          <a:chOff x="0" y="0"/>
          <a:chExt cx="0" cy="0"/>
        </a:xfrm>
      </p:grpSpPr>
      <p:sp>
        <p:nvSpPr>
          <p:cNvPr id="255" name="Google Shape;255;p25"/>
          <p:cNvSpPr>
            <a:spLocks noGrp="1"/>
          </p:cNvSpPr>
          <p:nvPr>
            <p:ph type="pic" idx="2"/>
          </p:nvPr>
        </p:nvSpPr>
        <p:spPr>
          <a:xfrm>
            <a:off x="0" y="0"/>
            <a:ext cx="8125201" cy="68580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56" name="Google Shape;256;p25"/>
          <p:cNvSpPr>
            <a:spLocks noGrp="1"/>
          </p:cNvSpPr>
          <p:nvPr>
            <p:ph type="pic" idx="3"/>
          </p:nvPr>
        </p:nvSpPr>
        <p:spPr>
          <a:xfrm>
            <a:off x="16252448" y="0"/>
            <a:ext cx="8125201" cy="68580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57" name="Google Shape;257;p25"/>
          <p:cNvSpPr>
            <a:spLocks noGrp="1"/>
          </p:cNvSpPr>
          <p:nvPr>
            <p:ph type="pic" idx="4"/>
          </p:nvPr>
        </p:nvSpPr>
        <p:spPr>
          <a:xfrm>
            <a:off x="8125200" y="0"/>
            <a:ext cx="8125201" cy="68580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58" name="Google Shape;258;p25"/>
          <p:cNvSpPr>
            <a:spLocks noGrp="1"/>
          </p:cNvSpPr>
          <p:nvPr>
            <p:ph type="pic" idx="5"/>
          </p:nvPr>
        </p:nvSpPr>
        <p:spPr>
          <a:xfrm>
            <a:off x="-2050" y="6858000"/>
            <a:ext cx="8125201" cy="68580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59" name="Google Shape;259;p25"/>
          <p:cNvSpPr>
            <a:spLocks noGrp="1"/>
          </p:cNvSpPr>
          <p:nvPr>
            <p:ph type="pic" idx="6"/>
          </p:nvPr>
        </p:nvSpPr>
        <p:spPr>
          <a:xfrm>
            <a:off x="16250400" y="6858000"/>
            <a:ext cx="8125201" cy="68580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0" name="Google Shape;260;p25"/>
          <p:cNvSpPr>
            <a:spLocks noGrp="1"/>
          </p:cNvSpPr>
          <p:nvPr>
            <p:ph type="pic" idx="7"/>
          </p:nvPr>
        </p:nvSpPr>
        <p:spPr>
          <a:xfrm>
            <a:off x="8123149" y="6858000"/>
            <a:ext cx="8125202" cy="68580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1" name="Google Shape;261;p25"/>
          <p:cNvSpPr>
            <a:spLocks noGrp="1"/>
          </p:cNvSpPr>
          <p:nvPr>
            <p:ph type="pic" idx="8"/>
          </p:nvPr>
        </p:nvSpPr>
        <p:spPr>
          <a:xfrm>
            <a:off x="6431624" y="5873750"/>
            <a:ext cx="11506201" cy="1968500"/>
          </a:xfrm>
          <a:prstGeom prst="rect">
            <a:avLst/>
          </a:prstGeom>
          <a:noFill/>
          <a:ln w="57150" cap="flat" cmpd="sng">
            <a:solidFill>
              <a:srgbClr val="F2F2F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2" name="Google Shape;262;p25"/>
          <p:cNvSpPr txBox="1">
            <a:spLocks noGrp="1"/>
          </p:cNvSpPr>
          <p:nvPr>
            <p:ph type="title"/>
          </p:nvPr>
        </p:nvSpPr>
        <p:spPr>
          <a:xfrm>
            <a:off x="7064375" y="6329362"/>
            <a:ext cx="10248900" cy="1057276"/>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5400"/>
              <a:buFont typeface="Montserrat SemiBold"/>
              <a:buNone/>
              <a:defRPr sz="54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3" name="Google Shape;263;p25"/>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264"/>
        <p:cNvGrpSpPr/>
        <p:nvPr/>
      </p:nvGrpSpPr>
      <p:grpSpPr>
        <a:xfrm>
          <a:off x="0" y="0"/>
          <a:ext cx="0" cy="0"/>
          <a:chOff x="0" y="0"/>
          <a:chExt cx="0" cy="0"/>
        </a:xfrm>
      </p:grpSpPr>
      <p:sp>
        <p:nvSpPr>
          <p:cNvPr id="265" name="Google Shape;265;p26"/>
          <p:cNvSpPr>
            <a:spLocks noGrp="1"/>
          </p:cNvSpPr>
          <p:nvPr>
            <p:ph type="pic" idx="2"/>
          </p:nvPr>
        </p:nvSpPr>
        <p:spPr>
          <a:xfrm>
            <a:off x="12188824" y="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6" name="Google Shape;266;p26"/>
          <p:cNvSpPr>
            <a:spLocks noGrp="1"/>
          </p:cNvSpPr>
          <p:nvPr>
            <p:ph type="pic" idx="3"/>
          </p:nvPr>
        </p:nvSpPr>
        <p:spPr>
          <a:xfrm>
            <a:off x="12188824" y="457200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7" name="Google Shape;267;p26"/>
          <p:cNvSpPr>
            <a:spLocks noGrp="1"/>
          </p:cNvSpPr>
          <p:nvPr>
            <p:ph type="pic" idx="4"/>
          </p:nvPr>
        </p:nvSpPr>
        <p:spPr>
          <a:xfrm>
            <a:off x="12188824" y="9144000"/>
            <a:ext cx="12188826"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8" name="Google Shape;268;p26"/>
          <p:cNvSpPr>
            <a:spLocks noGrp="1"/>
          </p:cNvSpPr>
          <p:nvPr>
            <p:ph type="pic" idx="5"/>
          </p:nvPr>
        </p:nvSpPr>
        <p:spPr>
          <a:xfrm>
            <a:off x="18545175" y="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69" name="Google Shape;269;p26"/>
          <p:cNvSpPr>
            <a:spLocks noGrp="1"/>
          </p:cNvSpPr>
          <p:nvPr>
            <p:ph type="pic" idx="6"/>
          </p:nvPr>
        </p:nvSpPr>
        <p:spPr>
          <a:xfrm>
            <a:off x="18545175" y="4572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70" name="Google Shape;270;p26"/>
          <p:cNvSpPr>
            <a:spLocks noGrp="1"/>
          </p:cNvSpPr>
          <p:nvPr>
            <p:ph type="pic" idx="7"/>
          </p:nvPr>
        </p:nvSpPr>
        <p:spPr>
          <a:xfrm>
            <a:off x="18545175" y="9144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71" name="Google Shape;271;p26"/>
          <p:cNvSpPr txBox="1">
            <a:spLocks noGrp="1"/>
          </p:cNvSpPr>
          <p:nvPr>
            <p:ph type="body" idx="1"/>
          </p:nvPr>
        </p:nvSpPr>
        <p:spPr>
          <a:xfrm>
            <a:off x="19005097" y="10414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1pPr>
            <a:lvl2pPr marL="914400" lvl="1"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2pPr>
            <a:lvl3pPr marL="1371600" lvl="2"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3pPr>
            <a:lvl4pPr marL="1828800" lvl="3"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4pPr>
            <a:lvl5pPr marL="2286000" lvl="4"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72" name="Google Shape;272;p26"/>
          <p:cNvSpPr txBox="1">
            <a:spLocks noGrp="1"/>
          </p:cNvSpPr>
          <p:nvPr>
            <p:ph type="body" idx="8"/>
          </p:nvPr>
        </p:nvSpPr>
        <p:spPr>
          <a:xfrm>
            <a:off x="19005097" y="1651000"/>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73" name="Google Shape;273;p26"/>
          <p:cNvSpPr txBox="1">
            <a:spLocks noGrp="1"/>
          </p:cNvSpPr>
          <p:nvPr>
            <p:ph type="body" idx="9"/>
          </p:nvPr>
        </p:nvSpPr>
        <p:spPr>
          <a:xfrm>
            <a:off x="19005097" y="54991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74" name="Google Shape;274;p26"/>
          <p:cNvSpPr txBox="1">
            <a:spLocks noGrp="1"/>
          </p:cNvSpPr>
          <p:nvPr>
            <p:ph type="body" idx="13"/>
          </p:nvPr>
        </p:nvSpPr>
        <p:spPr>
          <a:xfrm>
            <a:off x="19005097" y="61087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75" name="Google Shape;275;p26"/>
          <p:cNvSpPr txBox="1">
            <a:spLocks noGrp="1"/>
          </p:cNvSpPr>
          <p:nvPr>
            <p:ph type="body" idx="14"/>
          </p:nvPr>
        </p:nvSpPr>
        <p:spPr>
          <a:xfrm>
            <a:off x="19005097" y="10127799"/>
            <a:ext cx="4783818"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76" name="Google Shape;276;p26"/>
          <p:cNvSpPr txBox="1">
            <a:spLocks noGrp="1"/>
          </p:cNvSpPr>
          <p:nvPr>
            <p:ph type="body" idx="15"/>
          </p:nvPr>
        </p:nvSpPr>
        <p:spPr>
          <a:xfrm>
            <a:off x="19005097" y="107374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77" name="Google Shape;277;p26"/>
          <p:cNvSpPr>
            <a:spLocks noGrp="1"/>
          </p:cNvSpPr>
          <p:nvPr>
            <p:ph type="pic" idx="16"/>
          </p:nvPr>
        </p:nvSpPr>
        <p:spPr>
          <a:xfrm>
            <a:off x="0" y="0"/>
            <a:ext cx="12188825"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78" name="Google Shape;278;p26"/>
          <p:cNvSpPr>
            <a:spLocks noGrp="1"/>
          </p:cNvSpPr>
          <p:nvPr>
            <p:ph type="pic" idx="17"/>
          </p:nvPr>
        </p:nvSpPr>
        <p:spPr>
          <a:xfrm>
            <a:off x="0" y="4572000"/>
            <a:ext cx="12188825"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79" name="Google Shape;279;p26"/>
          <p:cNvSpPr>
            <a:spLocks noGrp="1"/>
          </p:cNvSpPr>
          <p:nvPr>
            <p:ph type="pic" idx="18"/>
          </p:nvPr>
        </p:nvSpPr>
        <p:spPr>
          <a:xfrm>
            <a:off x="0" y="9144000"/>
            <a:ext cx="12188825"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80" name="Google Shape;280;p26"/>
          <p:cNvSpPr>
            <a:spLocks noGrp="1"/>
          </p:cNvSpPr>
          <p:nvPr>
            <p:ph type="pic" idx="19"/>
          </p:nvPr>
        </p:nvSpPr>
        <p:spPr>
          <a:xfrm>
            <a:off x="6356351" y="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81" name="Google Shape;281;p26"/>
          <p:cNvSpPr>
            <a:spLocks noGrp="1"/>
          </p:cNvSpPr>
          <p:nvPr>
            <p:ph type="pic" idx="20"/>
          </p:nvPr>
        </p:nvSpPr>
        <p:spPr>
          <a:xfrm>
            <a:off x="6356351" y="4572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82" name="Google Shape;282;p26"/>
          <p:cNvSpPr>
            <a:spLocks noGrp="1"/>
          </p:cNvSpPr>
          <p:nvPr>
            <p:ph type="pic" idx="21"/>
          </p:nvPr>
        </p:nvSpPr>
        <p:spPr>
          <a:xfrm>
            <a:off x="6356351" y="9144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83" name="Google Shape;283;p26"/>
          <p:cNvSpPr txBox="1">
            <a:spLocks noGrp="1"/>
          </p:cNvSpPr>
          <p:nvPr>
            <p:ph type="body" idx="22"/>
          </p:nvPr>
        </p:nvSpPr>
        <p:spPr>
          <a:xfrm>
            <a:off x="6816273" y="10414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84" name="Google Shape;284;p26"/>
          <p:cNvSpPr txBox="1">
            <a:spLocks noGrp="1"/>
          </p:cNvSpPr>
          <p:nvPr>
            <p:ph type="body" idx="23"/>
          </p:nvPr>
        </p:nvSpPr>
        <p:spPr>
          <a:xfrm>
            <a:off x="6816273" y="1651000"/>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85" name="Google Shape;285;p26"/>
          <p:cNvSpPr txBox="1">
            <a:spLocks noGrp="1"/>
          </p:cNvSpPr>
          <p:nvPr>
            <p:ph type="body" idx="24"/>
          </p:nvPr>
        </p:nvSpPr>
        <p:spPr>
          <a:xfrm>
            <a:off x="6816273" y="54991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86" name="Google Shape;286;p26"/>
          <p:cNvSpPr txBox="1">
            <a:spLocks noGrp="1"/>
          </p:cNvSpPr>
          <p:nvPr>
            <p:ph type="body" idx="25"/>
          </p:nvPr>
        </p:nvSpPr>
        <p:spPr>
          <a:xfrm>
            <a:off x="6816273" y="61087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87" name="Google Shape;287;p26"/>
          <p:cNvSpPr txBox="1">
            <a:spLocks noGrp="1"/>
          </p:cNvSpPr>
          <p:nvPr>
            <p:ph type="body" idx="26"/>
          </p:nvPr>
        </p:nvSpPr>
        <p:spPr>
          <a:xfrm>
            <a:off x="6816273" y="10127799"/>
            <a:ext cx="4783818"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88" name="Google Shape;288;p26"/>
          <p:cNvSpPr txBox="1">
            <a:spLocks noGrp="1"/>
          </p:cNvSpPr>
          <p:nvPr>
            <p:ph type="body" idx="27"/>
          </p:nvPr>
        </p:nvSpPr>
        <p:spPr>
          <a:xfrm>
            <a:off x="6816273" y="107374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89" name="Google Shape;289;p26"/>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90"/>
        <p:cNvGrpSpPr/>
        <p:nvPr/>
      </p:nvGrpSpPr>
      <p:grpSpPr>
        <a:xfrm>
          <a:off x="0" y="0"/>
          <a:ext cx="0" cy="0"/>
          <a:chOff x="0" y="0"/>
          <a:chExt cx="0" cy="0"/>
        </a:xfrm>
      </p:grpSpPr>
      <p:sp>
        <p:nvSpPr>
          <p:cNvPr id="291" name="Google Shape;291;p27"/>
          <p:cNvSpPr>
            <a:spLocks noGrp="1"/>
          </p:cNvSpPr>
          <p:nvPr>
            <p:ph type="pic" idx="2"/>
          </p:nvPr>
        </p:nvSpPr>
        <p:spPr>
          <a:xfrm>
            <a:off x="0" y="11145"/>
            <a:ext cx="12188825" cy="1370485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92" name="Google Shape;292;p27"/>
          <p:cNvSpPr>
            <a:spLocks noGrp="1"/>
          </p:cNvSpPr>
          <p:nvPr>
            <p:ph type="pic" idx="3"/>
          </p:nvPr>
        </p:nvSpPr>
        <p:spPr>
          <a:xfrm>
            <a:off x="-2" y="8040913"/>
            <a:ext cx="12188826" cy="567508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93" name="Google Shape;293;p27"/>
          <p:cNvSpPr>
            <a:spLocks noGrp="1"/>
          </p:cNvSpPr>
          <p:nvPr>
            <p:ph type="pic" idx="4"/>
          </p:nvPr>
        </p:nvSpPr>
        <p:spPr>
          <a:xfrm>
            <a:off x="12188825" y="1"/>
            <a:ext cx="12188828" cy="137159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94" name="Google Shape;294;p27"/>
          <p:cNvSpPr>
            <a:spLocks noGrp="1"/>
          </p:cNvSpPr>
          <p:nvPr>
            <p:ph type="pic" idx="5"/>
          </p:nvPr>
        </p:nvSpPr>
        <p:spPr>
          <a:xfrm>
            <a:off x="12188824" y="8036300"/>
            <a:ext cx="12188828" cy="567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95" name="Google Shape;295;p27"/>
          <p:cNvSpPr txBox="1">
            <a:spLocks noGrp="1"/>
          </p:cNvSpPr>
          <p:nvPr>
            <p:ph type="body" idx="1"/>
          </p:nvPr>
        </p:nvSpPr>
        <p:spPr>
          <a:xfrm>
            <a:off x="1675963" y="9174289"/>
            <a:ext cx="8582462" cy="80014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F2F2F2"/>
              </a:buClr>
              <a:buSzPts val="4000"/>
              <a:buFont typeface="Montserrat SemiBold"/>
              <a:buNone/>
              <a:defRPr sz="4000">
                <a:solidFill>
                  <a:srgbClr val="F2F2F2"/>
                </a:solidFill>
                <a:latin typeface="Montserrat SemiBold"/>
                <a:ea typeface="Montserrat SemiBold"/>
                <a:cs typeface="Montserrat SemiBold"/>
                <a:sym typeface="Montserrat SemiBold"/>
              </a:defRPr>
            </a:lvl1pPr>
            <a:lvl2pPr marL="914400" lvl="1" indent="-228600" algn="ctr">
              <a:lnSpc>
                <a:spcPct val="90000"/>
              </a:lnSpc>
              <a:spcBef>
                <a:spcPts val="2000"/>
              </a:spcBef>
              <a:spcAft>
                <a:spcPts val="0"/>
              </a:spcAft>
              <a:buClr>
                <a:srgbClr val="F2F2F2"/>
              </a:buClr>
              <a:buSzPts val="4000"/>
              <a:buFont typeface="Montserrat SemiBold"/>
              <a:buNone/>
              <a:defRPr sz="4000">
                <a:solidFill>
                  <a:srgbClr val="F2F2F2"/>
                </a:solidFill>
                <a:latin typeface="Montserrat SemiBold"/>
                <a:ea typeface="Montserrat SemiBold"/>
                <a:cs typeface="Montserrat SemiBold"/>
                <a:sym typeface="Montserrat SemiBold"/>
              </a:defRPr>
            </a:lvl2pPr>
            <a:lvl3pPr marL="1371600" lvl="2" indent="-228600" algn="ctr">
              <a:lnSpc>
                <a:spcPct val="90000"/>
              </a:lnSpc>
              <a:spcBef>
                <a:spcPts val="2000"/>
              </a:spcBef>
              <a:spcAft>
                <a:spcPts val="0"/>
              </a:spcAft>
              <a:buClr>
                <a:srgbClr val="F2F2F2"/>
              </a:buClr>
              <a:buSzPts val="4000"/>
              <a:buFont typeface="Montserrat SemiBold"/>
              <a:buNone/>
              <a:defRPr sz="4000">
                <a:solidFill>
                  <a:srgbClr val="F2F2F2"/>
                </a:solidFill>
                <a:latin typeface="Montserrat SemiBold"/>
                <a:ea typeface="Montserrat SemiBold"/>
                <a:cs typeface="Montserrat SemiBold"/>
                <a:sym typeface="Montserrat SemiBold"/>
              </a:defRPr>
            </a:lvl3pPr>
            <a:lvl4pPr marL="1828800" lvl="3" indent="-228600" algn="ctr">
              <a:lnSpc>
                <a:spcPct val="90000"/>
              </a:lnSpc>
              <a:spcBef>
                <a:spcPts val="2000"/>
              </a:spcBef>
              <a:spcAft>
                <a:spcPts val="0"/>
              </a:spcAft>
              <a:buClr>
                <a:srgbClr val="F2F2F2"/>
              </a:buClr>
              <a:buSzPts val="4000"/>
              <a:buFont typeface="Montserrat SemiBold"/>
              <a:buNone/>
              <a:defRPr sz="4000">
                <a:solidFill>
                  <a:srgbClr val="F2F2F2"/>
                </a:solidFill>
                <a:latin typeface="Montserrat SemiBold"/>
                <a:ea typeface="Montserrat SemiBold"/>
                <a:cs typeface="Montserrat SemiBold"/>
                <a:sym typeface="Montserrat SemiBold"/>
              </a:defRPr>
            </a:lvl4pPr>
            <a:lvl5pPr marL="2286000" lvl="4" indent="-228600" algn="ctr">
              <a:lnSpc>
                <a:spcPct val="90000"/>
              </a:lnSpc>
              <a:spcBef>
                <a:spcPts val="2000"/>
              </a:spcBef>
              <a:spcAft>
                <a:spcPts val="0"/>
              </a:spcAft>
              <a:buClr>
                <a:srgbClr val="F2F2F2"/>
              </a:buClr>
              <a:buSzPts val="4000"/>
              <a:buFont typeface="Montserrat SemiBold"/>
              <a:buNone/>
              <a:defRPr sz="4000">
                <a:solidFill>
                  <a:srgbClr val="F2F2F2"/>
                </a:solidFill>
                <a:latin typeface="Montserrat SemiBold"/>
                <a:ea typeface="Montserrat SemiBold"/>
                <a:cs typeface="Montserrat SemiBold"/>
                <a:sym typeface="Montserrat SemiBold"/>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96" name="Google Shape;296;p27"/>
          <p:cNvSpPr txBox="1">
            <a:spLocks noGrp="1"/>
          </p:cNvSpPr>
          <p:nvPr>
            <p:ph type="body" idx="6"/>
          </p:nvPr>
        </p:nvSpPr>
        <p:spPr>
          <a:xfrm>
            <a:off x="1675964" y="10014856"/>
            <a:ext cx="8582461" cy="188345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97" name="Google Shape;297;p27"/>
          <p:cNvSpPr txBox="1">
            <a:spLocks noGrp="1"/>
          </p:cNvSpPr>
          <p:nvPr>
            <p:ph type="body" idx="7"/>
          </p:nvPr>
        </p:nvSpPr>
        <p:spPr>
          <a:xfrm>
            <a:off x="1675964" y="8510327"/>
            <a:ext cx="8582461" cy="51353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98" name="Google Shape;298;p27"/>
          <p:cNvSpPr txBox="1">
            <a:spLocks noGrp="1"/>
          </p:cNvSpPr>
          <p:nvPr>
            <p:ph type="body" idx="8"/>
          </p:nvPr>
        </p:nvSpPr>
        <p:spPr>
          <a:xfrm>
            <a:off x="14119225" y="9144810"/>
            <a:ext cx="8582461" cy="80014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99" name="Google Shape;299;p27"/>
          <p:cNvSpPr txBox="1">
            <a:spLocks noGrp="1"/>
          </p:cNvSpPr>
          <p:nvPr>
            <p:ph type="body" idx="9"/>
          </p:nvPr>
        </p:nvSpPr>
        <p:spPr>
          <a:xfrm>
            <a:off x="14119225" y="9985378"/>
            <a:ext cx="8582461" cy="188345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00" name="Google Shape;300;p27"/>
          <p:cNvSpPr txBox="1">
            <a:spLocks noGrp="1"/>
          </p:cNvSpPr>
          <p:nvPr>
            <p:ph type="body" idx="13"/>
          </p:nvPr>
        </p:nvSpPr>
        <p:spPr>
          <a:xfrm>
            <a:off x="14119225" y="8480849"/>
            <a:ext cx="8582461" cy="51353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01" name="Google Shape;301;p27"/>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302"/>
        <p:cNvGrpSpPr/>
        <p:nvPr/>
      </p:nvGrpSpPr>
      <p:grpSpPr>
        <a:xfrm>
          <a:off x="0" y="0"/>
          <a:ext cx="0" cy="0"/>
          <a:chOff x="0" y="0"/>
          <a:chExt cx="0" cy="0"/>
        </a:xfrm>
      </p:grpSpPr>
      <p:sp>
        <p:nvSpPr>
          <p:cNvPr id="303" name="Google Shape;303;p28"/>
          <p:cNvSpPr>
            <a:spLocks noGrp="1"/>
          </p:cNvSpPr>
          <p:nvPr>
            <p:ph type="pic" idx="2"/>
          </p:nvPr>
        </p:nvSpPr>
        <p:spPr>
          <a:xfrm>
            <a:off x="0" y="1"/>
            <a:ext cx="12188825"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04" name="Google Shape;304;p28"/>
          <p:cNvSpPr>
            <a:spLocks noGrp="1"/>
          </p:cNvSpPr>
          <p:nvPr>
            <p:ph type="pic" idx="3"/>
          </p:nvPr>
        </p:nvSpPr>
        <p:spPr>
          <a:xfrm>
            <a:off x="12188825" y="1"/>
            <a:ext cx="12188825"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05" name="Google Shape;305;p28"/>
          <p:cNvSpPr>
            <a:spLocks noGrp="1"/>
          </p:cNvSpPr>
          <p:nvPr>
            <p:ph type="pic" idx="4"/>
          </p:nvPr>
        </p:nvSpPr>
        <p:spPr>
          <a:xfrm>
            <a:off x="0" y="6858000"/>
            <a:ext cx="12188825"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06" name="Google Shape;306;p28"/>
          <p:cNvSpPr>
            <a:spLocks noGrp="1"/>
          </p:cNvSpPr>
          <p:nvPr>
            <p:ph type="pic" idx="5"/>
          </p:nvPr>
        </p:nvSpPr>
        <p:spPr>
          <a:xfrm>
            <a:off x="12188825" y="6858000"/>
            <a:ext cx="12188825" cy="6858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07" name="Google Shape;307;p28"/>
          <p:cNvSpPr>
            <a:spLocks noGrp="1"/>
          </p:cNvSpPr>
          <p:nvPr>
            <p:ph type="pic" idx="6"/>
          </p:nvPr>
        </p:nvSpPr>
        <p:spPr>
          <a:xfrm>
            <a:off x="2634813" y="4572000"/>
            <a:ext cx="9554012" cy="22574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08" name="Google Shape;308;p28"/>
          <p:cNvSpPr>
            <a:spLocks noGrp="1"/>
          </p:cNvSpPr>
          <p:nvPr>
            <p:ph type="pic" idx="7"/>
          </p:nvPr>
        </p:nvSpPr>
        <p:spPr>
          <a:xfrm>
            <a:off x="12188825" y="4572000"/>
            <a:ext cx="9554011" cy="22574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09" name="Google Shape;309;p28"/>
          <p:cNvSpPr>
            <a:spLocks noGrp="1"/>
          </p:cNvSpPr>
          <p:nvPr>
            <p:ph type="pic" idx="8"/>
          </p:nvPr>
        </p:nvSpPr>
        <p:spPr>
          <a:xfrm>
            <a:off x="2634813" y="6829425"/>
            <a:ext cx="9554012" cy="225742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10" name="Google Shape;310;p28"/>
          <p:cNvSpPr>
            <a:spLocks noGrp="1"/>
          </p:cNvSpPr>
          <p:nvPr>
            <p:ph type="pic" idx="9"/>
          </p:nvPr>
        </p:nvSpPr>
        <p:spPr>
          <a:xfrm>
            <a:off x="12188825" y="6829425"/>
            <a:ext cx="9554011" cy="225742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11" name="Google Shape;311;p28"/>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312"/>
        <p:cNvGrpSpPr/>
        <p:nvPr/>
      </p:nvGrpSpPr>
      <p:grpSpPr>
        <a:xfrm>
          <a:off x="0" y="0"/>
          <a:ext cx="0" cy="0"/>
          <a:chOff x="0" y="0"/>
          <a:chExt cx="0" cy="0"/>
        </a:xfrm>
      </p:grpSpPr>
      <p:sp>
        <p:nvSpPr>
          <p:cNvPr id="313" name="Google Shape;313;p29"/>
          <p:cNvSpPr>
            <a:spLocks noGrp="1"/>
          </p:cNvSpPr>
          <p:nvPr>
            <p:ph type="pic" idx="2"/>
          </p:nvPr>
        </p:nvSpPr>
        <p:spPr>
          <a:xfrm>
            <a:off x="0" y="-1"/>
            <a:ext cx="13865870" cy="80083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14" name="Google Shape;314;p29"/>
          <p:cNvSpPr>
            <a:spLocks noGrp="1"/>
          </p:cNvSpPr>
          <p:nvPr>
            <p:ph type="pic" idx="3"/>
          </p:nvPr>
        </p:nvSpPr>
        <p:spPr>
          <a:xfrm>
            <a:off x="11649281" y="0"/>
            <a:ext cx="12728369" cy="80083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15" name="Google Shape;315;p29"/>
          <p:cNvSpPr>
            <a:spLocks noGrp="1"/>
          </p:cNvSpPr>
          <p:nvPr>
            <p:ph type="pic" idx="4"/>
          </p:nvPr>
        </p:nvSpPr>
        <p:spPr>
          <a:xfrm>
            <a:off x="0" y="8977930"/>
            <a:ext cx="11649282" cy="47378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16" name="Google Shape;316;p29"/>
          <p:cNvSpPr>
            <a:spLocks noGrp="1"/>
          </p:cNvSpPr>
          <p:nvPr>
            <p:ph type="pic" idx="5"/>
          </p:nvPr>
        </p:nvSpPr>
        <p:spPr>
          <a:xfrm>
            <a:off x="12592050" y="8978151"/>
            <a:ext cx="11785600" cy="473784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17" name="Google Shape;317;p29"/>
          <p:cNvSpPr txBox="1">
            <a:spLocks noGrp="1"/>
          </p:cNvSpPr>
          <p:nvPr>
            <p:ph type="title"/>
          </p:nvPr>
        </p:nvSpPr>
        <p:spPr>
          <a:xfrm>
            <a:off x="1648797" y="7922741"/>
            <a:ext cx="21080056" cy="123152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6000"/>
              <a:buFont typeface="Montserrat SemiBold"/>
              <a:buNone/>
              <a:defRPr sz="60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18" name="Google Shape;318;p29"/>
          <p:cNvSpPr txBox="1">
            <a:spLocks noGrp="1"/>
          </p:cNvSpPr>
          <p:nvPr>
            <p:ph type="body" idx="1"/>
          </p:nvPr>
        </p:nvSpPr>
        <p:spPr>
          <a:xfrm>
            <a:off x="1675963" y="9154268"/>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19" name="Google Shape;319;p29"/>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320"/>
        <p:cNvGrpSpPr/>
        <p:nvPr/>
      </p:nvGrpSpPr>
      <p:grpSpPr>
        <a:xfrm>
          <a:off x="0" y="0"/>
          <a:ext cx="0" cy="0"/>
          <a:chOff x="0" y="0"/>
          <a:chExt cx="0" cy="0"/>
        </a:xfrm>
      </p:grpSpPr>
      <p:sp>
        <p:nvSpPr>
          <p:cNvPr id="321" name="Google Shape;321;p30"/>
          <p:cNvSpPr>
            <a:spLocks noGrp="1"/>
          </p:cNvSpPr>
          <p:nvPr>
            <p:ph type="pic" idx="2"/>
          </p:nvPr>
        </p:nvSpPr>
        <p:spPr>
          <a:xfrm>
            <a:off x="12188824" y="0"/>
            <a:ext cx="6356352"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22" name="Google Shape;322;p30"/>
          <p:cNvSpPr>
            <a:spLocks noGrp="1"/>
          </p:cNvSpPr>
          <p:nvPr>
            <p:ph type="pic" idx="3"/>
          </p:nvPr>
        </p:nvSpPr>
        <p:spPr>
          <a:xfrm>
            <a:off x="12188824" y="4572000"/>
            <a:ext cx="635635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23" name="Google Shape;323;p30"/>
          <p:cNvSpPr>
            <a:spLocks noGrp="1"/>
          </p:cNvSpPr>
          <p:nvPr>
            <p:ph type="pic" idx="4"/>
          </p:nvPr>
        </p:nvSpPr>
        <p:spPr>
          <a:xfrm>
            <a:off x="12188825" y="9144000"/>
            <a:ext cx="6356350"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24" name="Google Shape;324;p30"/>
          <p:cNvSpPr>
            <a:spLocks noGrp="1"/>
          </p:cNvSpPr>
          <p:nvPr>
            <p:ph type="pic" idx="5"/>
          </p:nvPr>
        </p:nvSpPr>
        <p:spPr>
          <a:xfrm>
            <a:off x="18545175" y="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25" name="Google Shape;325;p30"/>
          <p:cNvSpPr>
            <a:spLocks noGrp="1"/>
          </p:cNvSpPr>
          <p:nvPr>
            <p:ph type="pic" idx="6"/>
          </p:nvPr>
        </p:nvSpPr>
        <p:spPr>
          <a:xfrm>
            <a:off x="18545175" y="4572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26" name="Google Shape;326;p30"/>
          <p:cNvSpPr>
            <a:spLocks noGrp="1"/>
          </p:cNvSpPr>
          <p:nvPr>
            <p:ph type="pic" idx="7"/>
          </p:nvPr>
        </p:nvSpPr>
        <p:spPr>
          <a:xfrm>
            <a:off x="18545175" y="9144000"/>
            <a:ext cx="583247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27" name="Google Shape;327;p30"/>
          <p:cNvSpPr txBox="1">
            <a:spLocks noGrp="1"/>
          </p:cNvSpPr>
          <p:nvPr>
            <p:ph type="body" idx="1"/>
          </p:nvPr>
        </p:nvSpPr>
        <p:spPr>
          <a:xfrm>
            <a:off x="19005097" y="10414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1pPr>
            <a:lvl2pPr marL="914400" lvl="1"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2pPr>
            <a:lvl3pPr marL="1371600" lvl="2"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3pPr>
            <a:lvl4pPr marL="1828800" lvl="3"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4pPr>
            <a:lvl5pPr marL="2286000" lvl="4" indent="-228600" algn="l">
              <a:lnSpc>
                <a:spcPct val="90000"/>
              </a:lnSpc>
              <a:spcBef>
                <a:spcPts val="2000"/>
              </a:spcBef>
              <a:spcAft>
                <a:spcPts val="0"/>
              </a:spcAft>
              <a:buClr>
                <a:srgbClr val="F2F2F2"/>
              </a:buClr>
              <a:buSzPts val="2800"/>
              <a:buFont typeface="Montserrat SemiBold"/>
              <a:buNone/>
              <a:defRPr>
                <a:solidFill>
                  <a:srgbClr val="F2F2F2"/>
                </a:solidFill>
                <a:latin typeface="Montserrat SemiBold"/>
                <a:ea typeface="Montserrat SemiBold"/>
                <a:cs typeface="Montserrat SemiBold"/>
                <a:sym typeface="Montserrat SemiBold"/>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28" name="Google Shape;328;p30"/>
          <p:cNvSpPr txBox="1">
            <a:spLocks noGrp="1"/>
          </p:cNvSpPr>
          <p:nvPr>
            <p:ph type="body" idx="8"/>
          </p:nvPr>
        </p:nvSpPr>
        <p:spPr>
          <a:xfrm>
            <a:off x="19005097" y="1651000"/>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29" name="Google Shape;329;p30"/>
          <p:cNvSpPr txBox="1">
            <a:spLocks noGrp="1"/>
          </p:cNvSpPr>
          <p:nvPr>
            <p:ph type="body" idx="9"/>
          </p:nvPr>
        </p:nvSpPr>
        <p:spPr>
          <a:xfrm>
            <a:off x="19005097" y="5499100"/>
            <a:ext cx="4783818" cy="41592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30" name="Google Shape;330;p30"/>
          <p:cNvSpPr txBox="1">
            <a:spLocks noGrp="1"/>
          </p:cNvSpPr>
          <p:nvPr>
            <p:ph type="body" idx="13"/>
          </p:nvPr>
        </p:nvSpPr>
        <p:spPr>
          <a:xfrm>
            <a:off x="19005097" y="61087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31" name="Google Shape;331;p30"/>
          <p:cNvSpPr txBox="1">
            <a:spLocks noGrp="1"/>
          </p:cNvSpPr>
          <p:nvPr>
            <p:ph type="body" idx="14"/>
          </p:nvPr>
        </p:nvSpPr>
        <p:spPr>
          <a:xfrm>
            <a:off x="19005097" y="10127799"/>
            <a:ext cx="4783818"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32" name="Google Shape;332;p30"/>
          <p:cNvSpPr txBox="1">
            <a:spLocks noGrp="1"/>
          </p:cNvSpPr>
          <p:nvPr>
            <p:ph type="body" idx="15"/>
          </p:nvPr>
        </p:nvSpPr>
        <p:spPr>
          <a:xfrm>
            <a:off x="19005097" y="10737401"/>
            <a:ext cx="4783818"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33" name="Google Shape;333;p30"/>
          <p:cNvSpPr>
            <a:spLocks noGrp="1"/>
          </p:cNvSpPr>
          <p:nvPr>
            <p:ph type="pic" idx="16"/>
          </p:nvPr>
        </p:nvSpPr>
        <p:spPr>
          <a:xfrm>
            <a:off x="5832471" y="0"/>
            <a:ext cx="635635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4" name="Google Shape;334;p30"/>
          <p:cNvSpPr>
            <a:spLocks noGrp="1"/>
          </p:cNvSpPr>
          <p:nvPr>
            <p:ph type="pic" idx="17"/>
          </p:nvPr>
        </p:nvSpPr>
        <p:spPr>
          <a:xfrm>
            <a:off x="5832471" y="4572000"/>
            <a:ext cx="635635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5" name="Google Shape;335;p30"/>
          <p:cNvSpPr>
            <a:spLocks noGrp="1"/>
          </p:cNvSpPr>
          <p:nvPr>
            <p:ph type="pic" idx="18"/>
          </p:nvPr>
        </p:nvSpPr>
        <p:spPr>
          <a:xfrm>
            <a:off x="5832471" y="9144000"/>
            <a:ext cx="6356354"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6" name="Google Shape;336;p30"/>
          <p:cNvSpPr>
            <a:spLocks noGrp="1"/>
          </p:cNvSpPr>
          <p:nvPr>
            <p:ph type="pic" idx="19"/>
          </p:nvPr>
        </p:nvSpPr>
        <p:spPr>
          <a:xfrm>
            <a:off x="-2" y="31300"/>
            <a:ext cx="5832475" cy="4572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7" name="Google Shape;337;p30"/>
          <p:cNvSpPr>
            <a:spLocks noGrp="1"/>
          </p:cNvSpPr>
          <p:nvPr>
            <p:ph type="pic" idx="20"/>
          </p:nvPr>
        </p:nvSpPr>
        <p:spPr>
          <a:xfrm>
            <a:off x="-2" y="4603301"/>
            <a:ext cx="5832475" cy="4572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8" name="Google Shape;338;p30"/>
          <p:cNvSpPr>
            <a:spLocks noGrp="1"/>
          </p:cNvSpPr>
          <p:nvPr>
            <p:ph type="pic" idx="21"/>
          </p:nvPr>
        </p:nvSpPr>
        <p:spPr>
          <a:xfrm>
            <a:off x="-2" y="9175301"/>
            <a:ext cx="5832475" cy="4572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9" name="Google Shape;339;p30"/>
          <p:cNvSpPr txBox="1">
            <a:spLocks noGrp="1"/>
          </p:cNvSpPr>
          <p:nvPr>
            <p:ph type="body" idx="22"/>
          </p:nvPr>
        </p:nvSpPr>
        <p:spPr>
          <a:xfrm>
            <a:off x="459921" y="1072700"/>
            <a:ext cx="4783817"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0" name="Google Shape;340;p30"/>
          <p:cNvSpPr txBox="1">
            <a:spLocks noGrp="1"/>
          </p:cNvSpPr>
          <p:nvPr>
            <p:ph type="body" idx="23"/>
          </p:nvPr>
        </p:nvSpPr>
        <p:spPr>
          <a:xfrm>
            <a:off x="459921" y="1682301"/>
            <a:ext cx="4783817"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1" name="Google Shape;341;p30"/>
          <p:cNvSpPr txBox="1">
            <a:spLocks noGrp="1"/>
          </p:cNvSpPr>
          <p:nvPr>
            <p:ph type="body" idx="24"/>
          </p:nvPr>
        </p:nvSpPr>
        <p:spPr>
          <a:xfrm>
            <a:off x="459921" y="5530401"/>
            <a:ext cx="4783817"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2" name="Google Shape;342;p30"/>
          <p:cNvSpPr txBox="1">
            <a:spLocks noGrp="1"/>
          </p:cNvSpPr>
          <p:nvPr>
            <p:ph type="body" idx="25"/>
          </p:nvPr>
        </p:nvSpPr>
        <p:spPr>
          <a:xfrm>
            <a:off x="459921" y="6140001"/>
            <a:ext cx="4783817"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3" name="Google Shape;343;p30"/>
          <p:cNvSpPr txBox="1">
            <a:spLocks noGrp="1"/>
          </p:cNvSpPr>
          <p:nvPr>
            <p:ph type="body" idx="26"/>
          </p:nvPr>
        </p:nvSpPr>
        <p:spPr>
          <a:xfrm>
            <a:off x="459921" y="10159100"/>
            <a:ext cx="4783817" cy="41592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4" name="Google Shape;344;p30"/>
          <p:cNvSpPr txBox="1">
            <a:spLocks noGrp="1"/>
          </p:cNvSpPr>
          <p:nvPr>
            <p:ph type="body" idx="27"/>
          </p:nvPr>
        </p:nvSpPr>
        <p:spPr>
          <a:xfrm>
            <a:off x="459921" y="10768702"/>
            <a:ext cx="4783817" cy="207917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5" name="Google Shape;345;p30"/>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712040" y="3708960"/>
            <a:ext cx="21025723" cy="140596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4"/>
          <p:cNvSpPr txBox="1">
            <a:spLocks noGrp="1"/>
          </p:cNvSpPr>
          <p:nvPr>
            <p:ph type="body" idx="1"/>
          </p:nvPr>
        </p:nvSpPr>
        <p:spPr>
          <a:xfrm>
            <a:off x="1712040" y="5817082"/>
            <a:ext cx="21025723" cy="755169"/>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000000"/>
              </a:buClr>
              <a:buSzPts val="3200"/>
              <a:buFont typeface="Open Sans Light"/>
              <a:buNone/>
              <a:defRPr sz="3200"/>
            </a:lvl1pPr>
            <a:lvl2pPr marL="914400" lvl="1" indent="-228600" algn="ctr">
              <a:lnSpc>
                <a:spcPct val="90000"/>
              </a:lnSpc>
              <a:spcBef>
                <a:spcPts val="2000"/>
              </a:spcBef>
              <a:spcAft>
                <a:spcPts val="0"/>
              </a:spcAft>
              <a:buClr>
                <a:srgbClr val="000000"/>
              </a:buClr>
              <a:buSzPts val="3200"/>
              <a:buFont typeface="Open Sans Light"/>
              <a:buNone/>
              <a:defRPr sz="3200"/>
            </a:lvl2pPr>
            <a:lvl3pPr marL="1371600" lvl="2" indent="-228600" algn="ctr">
              <a:lnSpc>
                <a:spcPct val="90000"/>
              </a:lnSpc>
              <a:spcBef>
                <a:spcPts val="2000"/>
              </a:spcBef>
              <a:spcAft>
                <a:spcPts val="0"/>
              </a:spcAft>
              <a:buClr>
                <a:srgbClr val="000000"/>
              </a:buClr>
              <a:buSzPts val="3200"/>
              <a:buFont typeface="Open Sans Light"/>
              <a:buNone/>
              <a:defRPr sz="3200"/>
            </a:lvl3pPr>
            <a:lvl4pPr marL="1828800" lvl="3" indent="-228600" algn="ctr">
              <a:lnSpc>
                <a:spcPct val="90000"/>
              </a:lnSpc>
              <a:spcBef>
                <a:spcPts val="2000"/>
              </a:spcBef>
              <a:spcAft>
                <a:spcPts val="0"/>
              </a:spcAft>
              <a:buClr>
                <a:srgbClr val="000000"/>
              </a:buClr>
              <a:buSzPts val="3200"/>
              <a:buFont typeface="Open Sans Light"/>
              <a:buNone/>
              <a:defRPr sz="3200"/>
            </a:lvl4pPr>
            <a:lvl5pPr marL="2286000" lvl="4" indent="-228600" algn="ctr">
              <a:lnSpc>
                <a:spcPct val="90000"/>
              </a:lnSpc>
              <a:spcBef>
                <a:spcPts val="2000"/>
              </a:spcBef>
              <a:spcAft>
                <a:spcPts val="0"/>
              </a:spcAft>
              <a:buClr>
                <a:srgbClr val="000000"/>
              </a:buClr>
              <a:buSzPts val="3200"/>
              <a:buFont typeface="Open Sans Light"/>
              <a:buNone/>
              <a:defRPr sz="3200"/>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3" name="Google Shape;23;p4"/>
          <p:cNvSpPr/>
          <p:nvPr/>
        </p:nvSpPr>
        <p:spPr>
          <a:xfrm>
            <a:off x="11448381" y="5305985"/>
            <a:ext cx="1553039" cy="91438"/>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2"/>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24" name="Google Shape;24;p4"/>
          <p:cNvSpPr txBox="1">
            <a:spLocks noGrp="1"/>
          </p:cNvSpPr>
          <p:nvPr>
            <p:ph type="body" idx="2"/>
          </p:nvPr>
        </p:nvSpPr>
        <p:spPr>
          <a:xfrm>
            <a:off x="3171825" y="7458075"/>
            <a:ext cx="18030826" cy="240030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25" name="Google Shape;25;p4"/>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346"/>
        <p:cNvGrpSpPr/>
        <p:nvPr/>
      </p:nvGrpSpPr>
      <p:grpSpPr>
        <a:xfrm>
          <a:off x="0" y="0"/>
          <a:ext cx="0" cy="0"/>
          <a:chOff x="0" y="0"/>
          <a:chExt cx="0" cy="0"/>
        </a:xfrm>
      </p:grpSpPr>
      <p:sp>
        <p:nvSpPr>
          <p:cNvPr id="347" name="Google Shape;347;p31"/>
          <p:cNvSpPr>
            <a:spLocks noGrp="1"/>
          </p:cNvSpPr>
          <p:nvPr>
            <p:ph type="pic" idx="2"/>
          </p:nvPr>
        </p:nvSpPr>
        <p:spPr>
          <a:xfrm>
            <a:off x="0" y="3973605"/>
            <a:ext cx="12188825" cy="552002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48" name="Google Shape;348;p31"/>
          <p:cNvSpPr>
            <a:spLocks noGrp="1"/>
          </p:cNvSpPr>
          <p:nvPr>
            <p:ph type="pic" idx="3"/>
          </p:nvPr>
        </p:nvSpPr>
        <p:spPr>
          <a:xfrm>
            <a:off x="-792441" y="7220229"/>
            <a:ext cx="7953376" cy="17048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49" name="Google Shape;349;p31"/>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50" name="Google Shape;350;p31"/>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51" name="Google Shape;351;p31"/>
          <p:cNvSpPr txBox="1">
            <a:spLocks noGrp="1"/>
          </p:cNvSpPr>
          <p:nvPr>
            <p:ph type="body" idx="4"/>
          </p:nvPr>
        </p:nvSpPr>
        <p:spPr>
          <a:xfrm>
            <a:off x="779184" y="7543240"/>
            <a:ext cx="5657851" cy="108790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52" name="Google Shape;352;p31"/>
          <p:cNvSpPr txBox="1">
            <a:spLocks noGrp="1"/>
          </p:cNvSpPr>
          <p:nvPr>
            <p:ph type="body" idx="5"/>
          </p:nvPr>
        </p:nvSpPr>
        <p:spPr>
          <a:xfrm>
            <a:off x="13559677" y="3973605"/>
            <a:ext cx="7928723" cy="55086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53" name="Google Shape;353;p31"/>
          <p:cNvSpPr txBox="1">
            <a:spLocks noGrp="1"/>
          </p:cNvSpPr>
          <p:nvPr>
            <p:ph type="body" idx="6"/>
          </p:nvPr>
        </p:nvSpPr>
        <p:spPr>
          <a:xfrm>
            <a:off x="13559677" y="4653057"/>
            <a:ext cx="7928723" cy="428073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54" name="Google Shape;354;p31"/>
          <p:cNvSpPr txBox="1">
            <a:spLocks noGrp="1"/>
          </p:cNvSpPr>
          <p:nvPr>
            <p:ph type="body" idx="7"/>
          </p:nvPr>
        </p:nvSpPr>
        <p:spPr>
          <a:xfrm>
            <a:off x="1675963" y="10220322"/>
            <a:ext cx="10512861" cy="162989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55" name="Google Shape;355;p31"/>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356"/>
        <p:cNvGrpSpPr/>
        <p:nvPr/>
      </p:nvGrpSpPr>
      <p:grpSpPr>
        <a:xfrm>
          <a:off x="0" y="0"/>
          <a:ext cx="0" cy="0"/>
          <a:chOff x="0" y="0"/>
          <a:chExt cx="0" cy="0"/>
        </a:xfrm>
      </p:grpSpPr>
      <p:sp>
        <p:nvSpPr>
          <p:cNvPr id="357" name="Google Shape;357;p32"/>
          <p:cNvSpPr>
            <a:spLocks noGrp="1"/>
          </p:cNvSpPr>
          <p:nvPr>
            <p:ph type="pic" idx="2"/>
          </p:nvPr>
        </p:nvSpPr>
        <p:spPr>
          <a:xfrm>
            <a:off x="16795752" y="3993777"/>
            <a:ext cx="7591425" cy="38560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58" name="Google Shape;358;p32"/>
          <p:cNvSpPr>
            <a:spLocks noGrp="1"/>
          </p:cNvSpPr>
          <p:nvPr>
            <p:ph type="pic" idx="3"/>
          </p:nvPr>
        </p:nvSpPr>
        <p:spPr>
          <a:xfrm>
            <a:off x="9525" y="3993777"/>
            <a:ext cx="7572375" cy="38560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59" name="Google Shape;359;p32"/>
          <p:cNvSpPr>
            <a:spLocks noGrp="1"/>
          </p:cNvSpPr>
          <p:nvPr>
            <p:ph type="pic" idx="4"/>
          </p:nvPr>
        </p:nvSpPr>
        <p:spPr>
          <a:xfrm>
            <a:off x="6147003" y="3993777"/>
            <a:ext cx="12083643" cy="38560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60" name="Google Shape;360;p32"/>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61" name="Google Shape;361;p32"/>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62" name="Google Shape;362;p32"/>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363"/>
        <p:cNvGrpSpPr/>
        <p:nvPr/>
      </p:nvGrpSpPr>
      <p:grpSpPr>
        <a:xfrm>
          <a:off x="0" y="0"/>
          <a:ext cx="0" cy="0"/>
          <a:chOff x="0" y="0"/>
          <a:chExt cx="0" cy="0"/>
        </a:xfrm>
      </p:grpSpPr>
      <p:sp>
        <p:nvSpPr>
          <p:cNvPr id="364" name="Google Shape;364;p33"/>
          <p:cNvSpPr txBox="1">
            <a:spLocks noGrp="1"/>
          </p:cNvSpPr>
          <p:nvPr>
            <p:ph type="title"/>
          </p:nvPr>
        </p:nvSpPr>
        <p:spPr>
          <a:xfrm>
            <a:off x="1675963" y="400050"/>
            <a:ext cx="10058839" cy="1057275"/>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5400"/>
              <a:buFont typeface="Montserrat SemiBold"/>
              <a:buNone/>
              <a:defRPr sz="54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65" name="Google Shape;365;p33"/>
          <p:cNvSpPr txBox="1">
            <a:spLocks noGrp="1"/>
          </p:cNvSpPr>
          <p:nvPr>
            <p:ph type="body" idx="1"/>
          </p:nvPr>
        </p:nvSpPr>
        <p:spPr>
          <a:xfrm>
            <a:off x="1675963" y="1457325"/>
            <a:ext cx="10058839" cy="45720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cxnSp>
        <p:nvCxnSpPr>
          <p:cNvPr id="366" name="Google Shape;366;p33"/>
          <p:cNvCxnSpPr/>
          <p:nvPr/>
        </p:nvCxnSpPr>
        <p:spPr>
          <a:xfrm>
            <a:off x="1675963" y="2143125"/>
            <a:ext cx="5484973" cy="0"/>
          </a:xfrm>
          <a:prstGeom prst="straightConnector1">
            <a:avLst/>
          </a:prstGeom>
          <a:noFill/>
          <a:ln w="9525" cap="flat" cmpd="sng">
            <a:solidFill>
              <a:srgbClr val="808080"/>
            </a:solidFill>
            <a:prstDash val="solid"/>
            <a:miter lim="8000"/>
            <a:headEnd type="none" w="sm" len="sm"/>
            <a:tailEnd type="none" w="sm" len="sm"/>
          </a:ln>
        </p:spPr>
      </p:cxnSp>
      <p:sp>
        <p:nvSpPr>
          <p:cNvPr id="367" name="Google Shape;367;p33"/>
          <p:cNvSpPr>
            <a:spLocks noGrp="1"/>
          </p:cNvSpPr>
          <p:nvPr>
            <p:ph type="pic" idx="2"/>
          </p:nvPr>
        </p:nvSpPr>
        <p:spPr>
          <a:xfrm>
            <a:off x="12188825" y="-2"/>
            <a:ext cx="3049200" cy="34416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68" name="Google Shape;368;p33"/>
          <p:cNvSpPr>
            <a:spLocks noGrp="1"/>
          </p:cNvSpPr>
          <p:nvPr>
            <p:ph type="pic" idx="3"/>
          </p:nvPr>
        </p:nvSpPr>
        <p:spPr>
          <a:xfrm>
            <a:off x="15238091" y="-2"/>
            <a:ext cx="3049201" cy="34416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69" name="Google Shape;369;p33"/>
          <p:cNvSpPr>
            <a:spLocks noGrp="1"/>
          </p:cNvSpPr>
          <p:nvPr>
            <p:ph type="pic" idx="4"/>
          </p:nvPr>
        </p:nvSpPr>
        <p:spPr>
          <a:xfrm>
            <a:off x="18287291" y="-2"/>
            <a:ext cx="3049201" cy="34416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0" name="Google Shape;370;p33"/>
          <p:cNvSpPr>
            <a:spLocks noGrp="1"/>
          </p:cNvSpPr>
          <p:nvPr>
            <p:ph type="pic" idx="5"/>
          </p:nvPr>
        </p:nvSpPr>
        <p:spPr>
          <a:xfrm>
            <a:off x="21336556" y="-2"/>
            <a:ext cx="3049201" cy="34416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1" name="Google Shape;371;p33"/>
          <p:cNvSpPr>
            <a:spLocks noGrp="1"/>
          </p:cNvSpPr>
          <p:nvPr>
            <p:ph type="pic" idx="6"/>
          </p:nvPr>
        </p:nvSpPr>
        <p:spPr>
          <a:xfrm>
            <a:off x="12188825" y="3441598"/>
            <a:ext cx="3049200"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2" name="Google Shape;372;p33"/>
          <p:cNvSpPr>
            <a:spLocks noGrp="1"/>
          </p:cNvSpPr>
          <p:nvPr>
            <p:ph type="pic" idx="7"/>
          </p:nvPr>
        </p:nvSpPr>
        <p:spPr>
          <a:xfrm>
            <a:off x="15238091" y="3441598"/>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3" name="Google Shape;373;p33"/>
          <p:cNvSpPr>
            <a:spLocks noGrp="1"/>
          </p:cNvSpPr>
          <p:nvPr>
            <p:ph type="pic" idx="8"/>
          </p:nvPr>
        </p:nvSpPr>
        <p:spPr>
          <a:xfrm>
            <a:off x="18287291" y="3441598"/>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4" name="Google Shape;374;p33"/>
          <p:cNvSpPr>
            <a:spLocks noGrp="1"/>
          </p:cNvSpPr>
          <p:nvPr>
            <p:ph type="pic" idx="9"/>
          </p:nvPr>
        </p:nvSpPr>
        <p:spPr>
          <a:xfrm>
            <a:off x="21336556" y="3441598"/>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5" name="Google Shape;375;p33"/>
          <p:cNvSpPr>
            <a:spLocks noGrp="1"/>
          </p:cNvSpPr>
          <p:nvPr>
            <p:ph type="pic" idx="13"/>
          </p:nvPr>
        </p:nvSpPr>
        <p:spPr>
          <a:xfrm>
            <a:off x="12188825" y="6832799"/>
            <a:ext cx="3049200"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6" name="Google Shape;376;p33"/>
          <p:cNvSpPr>
            <a:spLocks noGrp="1"/>
          </p:cNvSpPr>
          <p:nvPr>
            <p:ph type="pic" idx="14"/>
          </p:nvPr>
        </p:nvSpPr>
        <p:spPr>
          <a:xfrm>
            <a:off x="15238091" y="6832799"/>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7" name="Google Shape;377;p33"/>
          <p:cNvSpPr>
            <a:spLocks noGrp="1"/>
          </p:cNvSpPr>
          <p:nvPr>
            <p:ph type="pic" idx="15"/>
          </p:nvPr>
        </p:nvSpPr>
        <p:spPr>
          <a:xfrm>
            <a:off x="18287291" y="6832799"/>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8" name="Google Shape;378;p33"/>
          <p:cNvSpPr>
            <a:spLocks noGrp="1"/>
          </p:cNvSpPr>
          <p:nvPr>
            <p:ph type="pic" idx="16"/>
          </p:nvPr>
        </p:nvSpPr>
        <p:spPr>
          <a:xfrm>
            <a:off x="21336556" y="6832799"/>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79" name="Google Shape;379;p33"/>
          <p:cNvSpPr>
            <a:spLocks noGrp="1"/>
          </p:cNvSpPr>
          <p:nvPr>
            <p:ph type="pic" idx="17"/>
          </p:nvPr>
        </p:nvSpPr>
        <p:spPr>
          <a:xfrm>
            <a:off x="12188825" y="10274399"/>
            <a:ext cx="3049200"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80" name="Google Shape;380;p33"/>
          <p:cNvSpPr>
            <a:spLocks noGrp="1"/>
          </p:cNvSpPr>
          <p:nvPr>
            <p:ph type="pic" idx="18"/>
          </p:nvPr>
        </p:nvSpPr>
        <p:spPr>
          <a:xfrm>
            <a:off x="15238091" y="10274399"/>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81" name="Google Shape;381;p33"/>
          <p:cNvSpPr>
            <a:spLocks noGrp="1"/>
          </p:cNvSpPr>
          <p:nvPr>
            <p:ph type="pic" idx="19"/>
          </p:nvPr>
        </p:nvSpPr>
        <p:spPr>
          <a:xfrm>
            <a:off x="18287291" y="10274399"/>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82" name="Google Shape;382;p33"/>
          <p:cNvSpPr>
            <a:spLocks noGrp="1"/>
          </p:cNvSpPr>
          <p:nvPr>
            <p:ph type="pic" idx="20"/>
          </p:nvPr>
        </p:nvSpPr>
        <p:spPr>
          <a:xfrm>
            <a:off x="21336556" y="10274399"/>
            <a:ext cx="3049201" cy="34416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83" name="Google Shape;383;p33"/>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384"/>
        <p:cNvGrpSpPr/>
        <p:nvPr/>
      </p:nvGrpSpPr>
      <p:grpSpPr>
        <a:xfrm>
          <a:off x="0" y="0"/>
          <a:ext cx="0" cy="0"/>
          <a:chOff x="0" y="0"/>
          <a:chExt cx="0" cy="0"/>
        </a:xfrm>
      </p:grpSpPr>
      <p:sp>
        <p:nvSpPr>
          <p:cNvPr id="385" name="Google Shape;385;p34"/>
          <p:cNvSpPr>
            <a:spLocks noGrp="1"/>
          </p:cNvSpPr>
          <p:nvPr>
            <p:ph type="pic" idx="2"/>
          </p:nvPr>
        </p:nvSpPr>
        <p:spPr>
          <a:xfrm>
            <a:off x="0" y="4622612"/>
            <a:ext cx="24368125" cy="503274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86" name="Google Shape;386;p34"/>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7" name="Google Shape;387;p34"/>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88" name="Google Shape;388;p34"/>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389"/>
        <p:cNvGrpSpPr/>
        <p:nvPr/>
      </p:nvGrpSpPr>
      <p:grpSpPr>
        <a:xfrm>
          <a:off x="0" y="0"/>
          <a:ext cx="0" cy="0"/>
          <a:chOff x="0" y="0"/>
          <a:chExt cx="0" cy="0"/>
        </a:xfrm>
      </p:grpSpPr>
      <p:sp>
        <p:nvSpPr>
          <p:cNvPr id="390" name="Google Shape;390;p35"/>
          <p:cNvSpPr>
            <a:spLocks noGrp="1"/>
          </p:cNvSpPr>
          <p:nvPr>
            <p:ph type="pic" idx="2"/>
          </p:nvPr>
        </p:nvSpPr>
        <p:spPr>
          <a:xfrm>
            <a:off x="0" y="3665156"/>
            <a:ext cx="24368125" cy="63856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91" name="Google Shape;391;p35"/>
          <p:cNvSpPr>
            <a:spLocks noGrp="1"/>
          </p:cNvSpPr>
          <p:nvPr>
            <p:ph type="pic" idx="3"/>
          </p:nvPr>
        </p:nvSpPr>
        <p:spPr>
          <a:xfrm>
            <a:off x="1" y="3665156"/>
            <a:ext cx="24377652" cy="63856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92" name="Google Shape;392;p35"/>
          <p:cNvSpPr txBox="1">
            <a:spLocks noGrp="1"/>
          </p:cNvSpPr>
          <p:nvPr>
            <p:ph type="title"/>
          </p:nvPr>
        </p:nvSpPr>
        <p:spPr>
          <a:xfrm>
            <a:off x="1603375" y="5850387"/>
            <a:ext cx="21134388" cy="1381686"/>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F2F2F2"/>
              </a:buClr>
              <a:buSzPts val="8700"/>
              <a:buFont typeface="Montserrat SemiBold"/>
              <a:buNone/>
              <a:defRPr b="1">
                <a:solidFill>
                  <a:srgbClr val="F2F2F2"/>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93" name="Google Shape;393;p35"/>
          <p:cNvSpPr txBox="1">
            <a:spLocks noGrp="1"/>
          </p:cNvSpPr>
          <p:nvPr>
            <p:ph type="body" idx="1"/>
          </p:nvPr>
        </p:nvSpPr>
        <p:spPr>
          <a:xfrm>
            <a:off x="1603375" y="7232071"/>
            <a:ext cx="21134388"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F2F2F2"/>
              </a:buClr>
              <a:buSzPts val="3200"/>
              <a:buFont typeface="Open Sans Light"/>
              <a:buNone/>
              <a:defRPr sz="3200">
                <a:solidFill>
                  <a:srgbClr val="F2F2F2"/>
                </a:solidFill>
              </a:defRPr>
            </a:lvl1pPr>
            <a:lvl2pPr marL="914400" lvl="1" indent="-228600" algn="ctr">
              <a:lnSpc>
                <a:spcPct val="90000"/>
              </a:lnSpc>
              <a:spcBef>
                <a:spcPts val="2000"/>
              </a:spcBef>
              <a:spcAft>
                <a:spcPts val="0"/>
              </a:spcAft>
              <a:buClr>
                <a:srgbClr val="F2F2F2"/>
              </a:buClr>
              <a:buSzPts val="3200"/>
              <a:buFont typeface="Open Sans Light"/>
              <a:buNone/>
              <a:defRPr sz="3200">
                <a:solidFill>
                  <a:srgbClr val="F2F2F2"/>
                </a:solidFill>
              </a:defRPr>
            </a:lvl2pPr>
            <a:lvl3pPr marL="1371600" lvl="2" indent="-228600" algn="ctr">
              <a:lnSpc>
                <a:spcPct val="90000"/>
              </a:lnSpc>
              <a:spcBef>
                <a:spcPts val="2000"/>
              </a:spcBef>
              <a:spcAft>
                <a:spcPts val="0"/>
              </a:spcAft>
              <a:buClr>
                <a:srgbClr val="F2F2F2"/>
              </a:buClr>
              <a:buSzPts val="3200"/>
              <a:buFont typeface="Open Sans Light"/>
              <a:buNone/>
              <a:defRPr sz="3200">
                <a:solidFill>
                  <a:srgbClr val="F2F2F2"/>
                </a:solidFill>
              </a:defRPr>
            </a:lvl3pPr>
            <a:lvl4pPr marL="1828800" lvl="3" indent="-228600" algn="ctr">
              <a:lnSpc>
                <a:spcPct val="90000"/>
              </a:lnSpc>
              <a:spcBef>
                <a:spcPts val="2000"/>
              </a:spcBef>
              <a:spcAft>
                <a:spcPts val="0"/>
              </a:spcAft>
              <a:buClr>
                <a:srgbClr val="F2F2F2"/>
              </a:buClr>
              <a:buSzPts val="3200"/>
              <a:buFont typeface="Open Sans Light"/>
              <a:buNone/>
              <a:defRPr sz="3200">
                <a:solidFill>
                  <a:srgbClr val="F2F2F2"/>
                </a:solidFill>
              </a:defRPr>
            </a:lvl4pPr>
            <a:lvl5pPr marL="2286000" lvl="4" indent="-228600" algn="ctr">
              <a:lnSpc>
                <a:spcPct val="90000"/>
              </a:lnSpc>
              <a:spcBef>
                <a:spcPts val="2000"/>
              </a:spcBef>
              <a:spcAft>
                <a:spcPts val="0"/>
              </a:spcAft>
              <a:buClr>
                <a:srgbClr val="F2F2F2"/>
              </a:buClr>
              <a:buSzPts val="3200"/>
              <a:buFont typeface="Open Sans Light"/>
              <a:buNone/>
              <a:defRPr sz="3200">
                <a:solidFill>
                  <a:srgbClr val="F2F2F2"/>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94" name="Google Shape;394;p35"/>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395"/>
        <p:cNvGrpSpPr/>
        <p:nvPr/>
      </p:nvGrpSpPr>
      <p:grpSpPr>
        <a:xfrm>
          <a:off x="0" y="0"/>
          <a:ext cx="0" cy="0"/>
          <a:chOff x="0" y="0"/>
          <a:chExt cx="0" cy="0"/>
        </a:xfrm>
      </p:grpSpPr>
      <p:sp>
        <p:nvSpPr>
          <p:cNvPr id="396" name="Google Shape;396;p36"/>
          <p:cNvSpPr>
            <a:spLocks noGrp="1"/>
          </p:cNvSpPr>
          <p:nvPr>
            <p:ph type="pic" idx="2"/>
          </p:nvPr>
        </p:nvSpPr>
        <p:spPr>
          <a:xfrm>
            <a:off x="0" y="0"/>
            <a:ext cx="24377649" cy="762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97" name="Google Shape;397;p36"/>
          <p:cNvSpPr>
            <a:spLocks noGrp="1"/>
          </p:cNvSpPr>
          <p:nvPr>
            <p:ph type="pic" idx="3"/>
          </p:nvPr>
        </p:nvSpPr>
        <p:spPr>
          <a:xfrm>
            <a:off x="18947606" y="6130925"/>
            <a:ext cx="2533652" cy="42640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98" name="Google Shape;398;p36"/>
          <p:cNvSpPr txBox="1">
            <a:spLocks noGrp="1"/>
          </p:cNvSpPr>
          <p:nvPr>
            <p:ph type="title"/>
          </p:nvPr>
        </p:nvSpPr>
        <p:spPr>
          <a:xfrm>
            <a:off x="1981200" y="2514600"/>
            <a:ext cx="10207625" cy="3159126"/>
          </a:xfrm>
          <a:prstGeom prst="rect">
            <a:avLst/>
          </a:prstGeom>
          <a:noFill/>
          <a:ln>
            <a:noFill/>
          </a:ln>
        </p:spPr>
        <p:txBody>
          <a:bodyPr spcFirstLastPara="1" wrap="square" lIns="45700" tIns="45700" rIns="45700" bIns="45700" anchor="ctr" anchorCtr="0">
            <a:noAutofit/>
          </a:bodyPr>
          <a:lstStyle>
            <a:lvl1pPr lvl="0" algn="r">
              <a:lnSpc>
                <a:spcPct val="90000"/>
              </a:lnSpc>
              <a:spcBef>
                <a:spcPts val="0"/>
              </a:spcBef>
              <a:spcAft>
                <a:spcPts val="0"/>
              </a:spcAft>
              <a:buClr>
                <a:srgbClr val="404040"/>
              </a:buClr>
              <a:buSzPts val="8700"/>
              <a:buFont typeface="Montserrat SemiBold"/>
              <a:buNone/>
              <a:defRPr b="1">
                <a:solidFill>
                  <a:srgbClr val="40404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99" name="Google Shape;399;p36"/>
          <p:cNvSpPr txBox="1">
            <a:spLocks noGrp="1"/>
          </p:cNvSpPr>
          <p:nvPr>
            <p:ph type="body" idx="1"/>
          </p:nvPr>
        </p:nvSpPr>
        <p:spPr>
          <a:xfrm>
            <a:off x="1981200" y="5673725"/>
            <a:ext cx="10207625" cy="457200"/>
          </a:xfrm>
          <a:prstGeom prst="rect">
            <a:avLst/>
          </a:prstGeom>
          <a:noFill/>
          <a:ln>
            <a:noFill/>
          </a:ln>
        </p:spPr>
        <p:txBody>
          <a:bodyPr spcFirstLastPara="1" wrap="square" lIns="45700" tIns="45700" rIns="45700" bIns="45700" anchor="t" anchorCtr="0">
            <a:noAutofit/>
          </a:bodyPr>
          <a:lstStyle>
            <a:lvl1pPr marL="457200" lvl="0" indent="-228600" algn="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00" name="Google Shape;400;p36"/>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401"/>
        <p:cNvGrpSpPr/>
        <p:nvPr/>
      </p:nvGrpSpPr>
      <p:grpSpPr>
        <a:xfrm>
          <a:off x="0" y="0"/>
          <a:ext cx="0" cy="0"/>
          <a:chOff x="0" y="0"/>
          <a:chExt cx="0" cy="0"/>
        </a:xfrm>
      </p:grpSpPr>
      <p:sp>
        <p:nvSpPr>
          <p:cNvPr id="402" name="Google Shape;402;p37"/>
          <p:cNvSpPr>
            <a:spLocks noGrp="1"/>
          </p:cNvSpPr>
          <p:nvPr>
            <p:ph type="pic" idx="2"/>
          </p:nvPr>
        </p:nvSpPr>
        <p:spPr>
          <a:xfrm>
            <a:off x="11023600" y="6261101"/>
            <a:ext cx="2527300" cy="42545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03" name="Google Shape;403;p37"/>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04" name="Google Shape;404;p37"/>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05" name="Google Shape;405;p37"/>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406"/>
        <p:cNvGrpSpPr/>
        <p:nvPr/>
      </p:nvGrpSpPr>
      <p:grpSpPr>
        <a:xfrm>
          <a:off x="0" y="0"/>
          <a:ext cx="0" cy="0"/>
          <a:chOff x="0" y="0"/>
          <a:chExt cx="0" cy="0"/>
        </a:xfrm>
      </p:grpSpPr>
      <p:sp>
        <p:nvSpPr>
          <p:cNvPr id="407" name="Google Shape;407;p38"/>
          <p:cNvSpPr>
            <a:spLocks noGrp="1"/>
          </p:cNvSpPr>
          <p:nvPr>
            <p:ph type="pic" idx="2"/>
          </p:nvPr>
        </p:nvSpPr>
        <p:spPr>
          <a:xfrm>
            <a:off x="13509567" y="5902876"/>
            <a:ext cx="5560205" cy="28296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08" name="Google Shape;408;p38"/>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09" name="Google Shape;409;p38"/>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10" name="Google Shape;410;p38"/>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411"/>
        <p:cNvGrpSpPr/>
        <p:nvPr/>
      </p:nvGrpSpPr>
      <p:grpSpPr>
        <a:xfrm>
          <a:off x="0" y="0"/>
          <a:ext cx="0" cy="0"/>
          <a:chOff x="0" y="0"/>
          <a:chExt cx="0" cy="0"/>
        </a:xfrm>
      </p:grpSpPr>
      <p:sp>
        <p:nvSpPr>
          <p:cNvPr id="412" name="Google Shape;412;p39"/>
          <p:cNvSpPr>
            <a:spLocks noGrp="1"/>
          </p:cNvSpPr>
          <p:nvPr>
            <p:ph type="pic" idx="2"/>
          </p:nvPr>
        </p:nvSpPr>
        <p:spPr>
          <a:xfrm>
            <a:off x="9753028" y="7389627"/>
            <a:ext cx="5545289" cy="42203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13" name="Google Shape;413;p39"/>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14" name="Google Shape;414;p39"/>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15" name="Google Shape;415;p39"/>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416"/>
        <p:cNvGrpSpPr/>
        <p:nvPr/>
      </p:nvGrpSpPr>
      <p:grpSpPr>
        <a:xfrm>
          <a:off x="0" y="0"/>
          <a:ext cx="0" cy="0"/>
          <a:chOff x="0" y="0"/>
          <a:chExt cx="0" cy="0"/>
        </a:xfrm>
      </p:grpSpPr>
      <p:sp>
        <p:nvSpPr>
          <p:cNvPr id="417" name="Google Shape;417;p40"/>
          <p:cNvSpPr>
            <a:spLocks noGrp="1"/>
          </p:cNvSpPr>
          <p:nvPr>
            <p:ph type="pic" idx="2"/>
          </p:nvPr>
        </p:nvSpPr>
        <p:spPr>
          <a:xfrm>
            <a:off x="9038942" y="4658203"/>
            <a:ext cx="6231945" cy="455150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18" name="Google Shape;418;p40"/>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19" name="Google Shape;419;p40"/>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20" name="Google Shape;420;p40"/>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5"/>
          <p:cNvSpPr>
            <a:spLocks noGrp="1"/>
          </p:cNvSpPr>
          <p:nvPr>
            <p:ph type="pic" idx="2"/>
          </p:nvPr>
        </p:nvSpPr>
        <p:spPr>
          <a:xfrm>
            <a:off x="9365673" y="4693789"/>
            <a:ext cx="5043055" cy="6677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28" name="Google Shape;28;p5"/>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421"/>
        <p:cNvGrpSpPr/>
        <p:nvPr/>
      </p:nvGrpSpPr>
      <p:grpSpPr>
        <a:xfrm>
          <a:off x="0" y="0"/>
          <a:ext cx="0" cy="0"/>
          <a:chOff x="0" y="0"/>
          <a:chExt cx="0" cy="0"/>
        </a:xfrm>
      </p:grpSpPr>
      <p:sp>
        <p:nvSpPr>
          <p:cNvPr id="422" name="Google Shape;422;p41"/>
          <p:cNvSpPr>
            <a:spLocks noGrp="1"/>
          </p:cNvSpPr>
          <p:nvPr>
            <p:ph type="pic" idx="2"/>
          </p:nvPr>
        </p:nvSpPr>
        <p:spPr>
          <a:xfrm>
            <a:off x="3726179" y="5610225"/>
            <a:ext cx="6370321" cy="3562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23" name="Google Shape;423;p41"/>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4" name="Google Shape;424;p41"/>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25" name="Google Shape;425;p41"/>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426"/>
        <p:cNvGrpSpPr/>
        <p:nvPr/>
      </p:nvGrpSpPr>
      <p:grpSpPr>
        <a:xfrm>
          <a:off x="0" y="0"/>
          <a:ext cx="0" cy="0"/>
          <a:chOff x="0" y="0"/>
          <a:chExt cx="0" cy="0"/>
        </a:xfrm>
      </p:grpSpPr>
      <p:sp>
        <p:nvSpPr>
          <p:cNvPr id="427" name="Google Shape;427;p42"/>
          <p:cNvSpPr>
            <a:spLocks noGrp="1"/>
          </p:cNvSpPr>
          <p:nvPr>
            <p:ph type="pic" idx="2"/>
          </p:nvPr>
        </p:nvSpPr>
        <p:spPr>
          <a:xfrm>
            <a:off x="-1" y="0"/>
            <a:ext cx="24377649" cy="13716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28" name="Google Shape;428;p42"/>
          <p:cNvSpPr txBox="1">
            <a:spLocks noGrp="1"/>
          </p:cNvSpPr>
          <p:nvPr>
            <p:ph type="title"/>
          </p:nvPr>
        </p:nvSpPr>
        <p:spPr>
          <a:xfrm>
            <a:off x="1603375" y="5476314"/>
            <a:ext cx="21134388" cy="1381686"/>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9" name="Google Shape;429;p42"/>
          <p:cNvSpPr txBox="1">
            <a:spLocks noGrp="1"/>
          </p:cNvSpPr>
          <p:nvPr>
            <p:ph type="body" idx="1"/>
          </p:nvPr>
        </p:nvSpPr>
        <p:spPr>
          <a:xfrm>
            <a:off x="1603375" y="6858000"/>
            <a:ext cx="21134388"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30" name="Google Shape;430;p42"/>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431"/>
        <p:cNvGrpSpPr/>
        <p:nvPr/>
      </p:nvGrpSpPr>
      <p:grpSpPr>
        <a:xfrm>
          <a:off x="0" y="0"/>
          <a:ext cx="0" cy="0"/>
          <a:chOff x="0" y="0"/>
          <a:chExt cx="0" cy="0"/>
        </a:xfrm>
      </p:grpSpPr>
      <p:sp>
        <p:nvSpPr>
          <p:cNvPr id="432" name="Google Shape;432;p43"/>
          <p:cNvSpPr txBox="1">
            <a:spLocks noGrp="1"/>
          </p:cNvSpPr>
          <p:nvPr>
            <p:ph type="title"/>
          </p:nvPr>
        </p:nvSpPr>
        <p:spPr>
          <a:xfrm>
            <a:off x="1603375" y="5400675"/>
            <a:ext cx="10585450" cy="2028825"/>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6600"/>
              <a:buFont typeface="Montserrat SemiBold"/>
              <a:buNone/>
              <a:defRPr sz="6600" b="1">
                <a:solidFill>
                  <a:srgbClr val="40404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3" name="Google Shape;433;p43"/>
          <p:cNvSpPr txBox="1">
            <a:spLocks noGrp="1"/>
          </p:cNvSpPr>
          <p:nvPr>
            <p:ph type="body" idx="1"/>
          </p:nvPr>
        </p:nvSpPr>
        <p:spPr>
          <a:xfrm>
            <a:off x="1603375" y="7429500"/>
            <a:ext cx="10585450" cy="45720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34" name="Google Shape;434;p43"/>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435"/>
        <p:cNvGrpSpPr/>
        <p:nvPr/>
      </p:nvGrpSpPr>
      <p:grpSpPr>
        <a:xfrm>
          <a:off x="0" y="0"/>
          <a:ext cx="0" cy="0"/>
          <a:chOff x="0" y="0"/>
          <a:chExt cx="0" cy="0"/>
        </a:xfrm>
      </p:grpSpPr>
      <p:sp>
        <p:nvSpPr>
          <p:cNvPr id="436" name="Google Shape;436;p44"/>
          <p:cNvSpPr txBox="1">
            <a:spLocks noGrp="1"/>
          </p:cNvSpPr>
          <p:nvPr>
            <p:ph type="title"/>
          </p:nvPr>
        </p:nvSpPr>
        <p:spPr>
          <a:xfrm>
            <a:off x="12188825" y="860612"/>
            <a:ext cx="10512861" cy="1623733"/>
          </a:xfrm>
          <a:prstGeom prst="rect">
            <a:avLst/>
          </a:prstGeom>
          <a:noFill/>
          <a:ln>
            <a:noFill/>
          </a:ln>
        </p:spPr>
        <p:txBody>
          <a:bodyPr spcFirstLastPara="1" wrap="square" lIns="45700" tIns="45700" rIns="45700" bIns="45700" anchor="ctr" anchorCtr="0">
            <a:noAutofit/>
          </a:bodyPr>
          <a:lstStyle>
            <a:lvl1pPr lvl="0" algn="r">
              <a:lnSpc>
                <a:spcPct val="90000"/>
              </a:lnSpc>
              <a:spcBef>
                <a:spcPts val="0"/>
              </a:spcBef>
              <a:spcAft>
                <a:spcPts val="0"/>
              </a:spcAft>
              <a:buClr>
                <a:srgbClr val="404040"/>
              </a:buClr>
              <a:buSzPts val="7200"/>
              <a:buFont typeface="Montserrat SemiBold"/>
              <a:buNone/>
              <a:defRPr sz="72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7" name="Google Shape;437;p44"/>
          <p:cNvSpPr txBox="1">
            <a:spLocks noGrp="1"/>
          </p:cNvSpPr>
          <p:nvPr>
            <p:ph type="body" idx="1"/>
          </p:nvPr>
        </p:nvSpPr>
        <p:spPr>
          <a:xfrm>
            <a:off x="12188825" y="2484345"/>
            <a:ext cx="10512861" cy="457201"/>
          </a:xfrm>
          <a:prstGeom prst="rect">
            <a:avLst/>
          </a:prstGeom>
          <a:noFill/>
          <a:ln>
            <a:noFill/>
          </a:ln>
        </p:spPr>
        <p:txBody>
          <a:bodyPr spcFirstLastPara="1" wrap="square" lIns="45700" tIns="45700" rIns="45700" bIns="45700" anchor="t" anchorCtr="0">
            <a:noAutofit/>
          </a:bodyPr>
          <a:lstStyle>
            <a:lvl1pPr marL="457200" lvl="0" indent="-228600" algn="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38" name="Google Shape;438;p44"/>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0_Custom Layout">
  <p:cSld name="30_Custom Layout">
    <p:spTree>
      <p:nvGrpSpPr>
        <p:cNvPr id="1" name="Shape 439"/>
        <p:cNvGrpSpPr/>
        <p:nvPr/>
      </p:nvGrpSpPr>
      <p:grpSpPr>
        <a:xfrm>
          <a:off x="0" y="0"/>
          <a:ext cx="0" cy="0"/>
          <a:chOff x="0" y="0"/>
          <a:chExt cx="0" cy="0"/>
        </a:xfrm>
      </p:grpSpPr>
      <p:sp>
        <p:nvSpPr>
          <p:cNvPr id="440" name="Google Shape;440;p45"/>
          <p:cNvSpPr>
            <a:spLocks noGrp="1"/>
          </p:cNvSpPr>
          <p:nvPr>
            <p:ph type="pic" idx="2"/>
          </p:nvPr>
        </p:nvSpPr>
        <p:spPr>
          <a:xfrm>
            <a:off x="-1" y="0"/>
            <a:ext cx="24377649" cy="13716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41" name="Google Shape;441;p45"/>
          <p:cNvSpPr txBox="1">
            <a:spLocks noGrp="1"/>
          </p:cNvSpPr>
          <p:nvPr>
            <p:ph type="title"/>
          </p:nvPr>
        </p:nvSpPr>
        <p:spPr>
          <a:xfrm>
            <a:off x="1603374" y="6429375"/>
            <a:ext cx="21098310" cy="2028825"/>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800"/>
              <a:buFont typeface="Montserrat SemiBold"/>
              <a:buNone/>
              <a:defRPr sz="8800" b="1">
                <a:solidFill>
                  <a:srgbClr val="40404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42" name="Google Shape;442;p45"/>
          <p:cNvSpPr txBox="1">
            <a:spLocks noGrp="1"/>
          </p:cNvSpPr>
          <p:nvPr>
            <p:ph type="body" idx="1"/>
          </p:nvPr>
        </p:nvSpPr>
        <p:spPr>
          <a:xfrm>
            <a:off x="1603374" y="8458200"/>
            <a:ext cx="21098310"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43" name="Google Shape;443;p45"/>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xfrm>
            <a:off x="1603375" y="4829175"/>
            <a:ext cx="21098310" cy="2028825"/>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800"/>
              <a:buFont typeface="Montserrat SemiBold"/>
              <a:buNone/>
              <a:defRPr sz="8800" b="1">
                <a:solidFill>
                  <a:srgbClr val="40404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46" name="Google Shape;446;p46"/>
          <p:cNvSpPr txBox="1">
            <a:spLocks noGrp="1"/>
          </p:cNvSpPr>
          <p:nvPr>
            <p:ph type="body" idx="1"/>
          </p:nvPr>
        </p:nvSpPr>
        <p:spPr>
          <a:xfrm>
            <a:off x="1603375" y="6858000"/>
            <a:ext cx="21098310" cy="457200"/>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47" name="Google Shape;447;p46"/>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48"/>
        <p:cNvGrpSpPr/>
        <p:nvPr/>
      </p:nvGrpSpPr>
      <p:grpSpPr>
        <a:xfrm>
          <a:off x="0" y="0"/>
          <a:ext cx="0" cy="0"/>
          <a:chOff x="0" y="0"/>
          <a:chExt cx="0" cy="0"/>
        </a:xfrm>
      </p:grpSpPr>
      <p:sp>
        <p:nvSpPr>
          <p:cNvPr id="449" name="Google Shape;449;p47"/>
          <p:cNvSpPr txBox="1">
            <a:spLocks noGrp="1"/>
          </p:cNvSpPr>
          <p:nvPr>
            <p:ph type="title"/>
          </p:nvPr>
        </p:nvSpPr>
        <p:spPr>
          <a:xfrm>
            <a:off x="1675963" y="7557247"/>
            <a:ext cx="5988862" cy="680199"/>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404040"/>
              </a:buClr>
              <a:buSzPts val="3200"/>
              <a:buFont typeface="Montserrat SemiBold"/>
              <a:buNone/>
              <a:defRPr sz="32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50" name="Google Shape;450;p47"/>
          <p:cNvSpPr txBox="1">
            <a:spLocks noGrp="1"/>
          </p:cNvSpPr>
          <p:nvPr>
            <p:ph type="body" idx="1"/>
          </p:nvPr>
        </p:nvSpPr>
        <p:spPr>
          <a:xfrm>
            <a:off x="1675964" y="8237445"/>
            <a:ext cx="5988861" cy="1471332"/>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88888"/>
              </a:buClr>
              <a:buSzPts val="2800"/>
              <a:buFont typeface="Open Sans Light"/>
              <a:buNone/>
              <a:defRPr>
                <a:solidFill>
                  <a:srgbClr val="888888"/>
                </a:solidFill>
              </a:defRPr>
            </a:lvl1pPr>
            <a:lvl2pPr marL="914400" lvl="1" indent="-228600" algn="l">
              <a:lnSpc>
                <a:spcPct val="90000"/>
              </a:lnSpc>
              <a:spcBef>
                <a:spcPts val="2000"/>
              </a:spcBef>
              <a:spcAft>
                <a:spcPts val="0"/>
              </a:spcAft>
              <a:buClr>
                <a:srgbClr val="888888"/>
              </a:buClr>
              <a:buSzPts val="2800"/>
              <a:buFont typeface="Open Sans Light"/>
              <a:buNone/>
              <a:defRPr>
                <a:solidFill>
                  <a:srgbClr val="888888"/>
                </a:solidFill>
              </a:defRPr>
            </a:lvl2pPr>
            <a:lvl3pPr marL="1371600" lvl="2" indent="-228600" algn="l">
              <a:lnSpc>
                <a:spcPct val="90000"/>
              </a:lnSpc>
              <a:spcBef>
                <a:spcPts val="2000"/>
              </a:spcBef>
              <a:spcAft>
                <a:spcPts val="0"/>
              </a:spcAft>
              <a:buClr>
                <a:srgbClr val="888888"/>
              </a:buClr>
              <a:buSzPts val="2800"/>
              <a:buFont typeface="Open Sans Light"/>
              <a:buNone/>
              <a:defRPr>
                <a:solidFill>
                  <a:srgbClr val="888888"/>
                </a:solidFill>
              </a:defRPr>
            </a:lvl3pPr>
            <a:lvl4pPr marL="1828800" lvl="3" indent="-228600" algn="l">
              <a:lnSpc>
                <a:spcPct val="90000"/>
              </a:lnSpc>
              <a:spcBef>
                <a:spcPts val="2000"/>
              </a:spcBef>
              <a:spcAft>
                <a:spcPts val="0"/>
              </a:spcAft>
              <a:buClr>
                <a:srgbClr val="888888"/>
              </a:buClr>
              <a:buSzPts val="2800"/>
              <a:buFont typeface="Open Sans Light"/>
              <a:buNone/>
              <a:defRPr>
                <a:solidFill>
                  <a:srgbClr val="888888"/>
                </a:solidFill>
              </a:defRPr>
            </a:lvl4pPr>
            <a:lvl5pPr marL="2286000" lvl="4" indent="-228600" algn="l">
              <a:lnSpc>
                <a:spcPct val="90000"/>
              </a:lnSpc>
              <a:spcBef>
                <a:spcPts val="2000"/>
              </a:spcBef>
              <a:spcAft>
                <a:spcPts val="0"/>
              </a:spcAft>
              <a:buClr>
                <a:srgbClr val="888888"/>
              </a:buClr>
              <a:buSzPts val="2800"/>
              <a:buFont typeface="Open Sans Light"/>
              <a:buNone/>
              <a:defRPr>
                <a:solidFill>
                  <a:srgbClr val="888888"/>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51" name="Google Shape;451;p47"/>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2"/>
        <p:cNvGrpSpPr/>
        <p:nvPr/>
      </p:nvGrpSpPr>
      <p:grpSpPr>
        <a:xfrm>
          <a:off x="0" y="0"/>
          <a:ext cx="0" cy="0"/>
          <a:chOff x="0" y="0"/>
          <a:chExt cx="0" cy="0"/>
        </a:xfrm>
      </p:grpSpPr>
      <p:sp>
        <p:nvSpPr>
          <p:cNvPr id="453" name="Google Shape;453;p48"/>
          <p:cNvSpPr>
            <a:spLocks noGrp="1"/>
          </p:cNvSpPr>
          <p:nvPr>
            <p:ph type="pic" idx="2"/>
          </p:nvPr>
        </p:nvSpPr>
        <p:spPr>
          <a:xfrm>
            <a:off x="0" y="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4" name="Google Shape;454;p48"/>
          <p:cNvSpPr>
            <a:spLocks noGrp="1"/>
          </p:cNvSpPr>
          <p:nvPr>
            <p:ph type="pic" idx="3"/>
          </p:nvPr>
        </p:nvSpPr>
        <p:spPr>
          <a:xfrm>
            <a:off x="6102000" y="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5" name="Google Shape;455;p48"/>
          <p:cNvSpPr>
            <a:spLocks noGrp="1"/>
          </p:cNvSpPr>
          <p:nvPr>
            <p:ph type="pic" idx="4"/>
          </p:nvPr>
        </p:nvSpPr>
        <p:spPr>
          <a:xfrm>
            <a:off x="12204000" y="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6" name="Google Shape;456;p48"/>
          <p:cNvSpPr>
            <a:spLocks noGrp="1"/>
          </p:cNvSpPr>
          <p:nvPr>
            <p:ph type="pic" idx="5"/>
          </p:nvPr>
        </p:nvSpPr>
        <p:spPr>
          <a:xfrm>
            <a:off x="18306000" y="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7" name="Google Shape;457;p48"/>
          <p:cNvSpPr>
            <a:spLocks noGrp="1"/>
          </p:cNvSpPr>
          <p:nvPr>
            <p:ph type="pic" idx="6"/>
          </p:nvPr>
        </p:nvSpPr>
        <p:spPr>
          <a:xfrm>
            <a:off x="0" y="4572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8" name="Google Shape;458;p48"/>
          <p:cNvSpPr>
            <a:spLocks noGrp="1"/>
          </p:cNvSpPr>
          <p:nvPr>
            <p:ph type="pic" idx="7"/>
          </p:nvPr>
        </p:nvSpPr>
        <p:spPr>
          <a:xfrm>
            <a:off x="6102000" y="4572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9" name="Google Shape;459;p48"/>
          <p:cNvSpPr>
            <a:spLocks noGrp="1"/>
          </p:cNvSpPr>
          <p:nvPr>
            <p:ph type="pic" idx="8"/>
          </p:nvPr>
        </p:nvSpPr>
        <p:spPr>
          <a:xfrm>
            <a:off x="12204000" y="4572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0" name="Google Shape;460;p48"/>
          <p:cNvSpPr>
            <a:spLocks noGrp="1"/>
          </p:cNvSpPr>
          <p:nvPr>
            <p:ph type="pic" idx="9"/>
          </p:nvPr>
        </p:nvSpPr>
        <p:spPr>
          <a:xfrm>
            <a:off x="18306000" y="4572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1" name="Google Shape;461;p48"/>
          <p:cNvSpPr>
            <a:spLocks noGrp="1"/>
          </p:cNvSpPr>
          <p:nvPr>
            <p:ph type="pic" idx="13"/>
          </p:nvPr>
        </p:nvSpPr>
        <p:spPr>
          <a:xfrm>
            <a:off x="0" y="9144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2" name="Google Shape;462;p48"/>
          <p:cNvSpPr>
            <a:spLocks noGrp="1"/>
          </p:cNvSpPr>
          <p:nvPr>
            <p:ph type="pic" idx="14"/>
          </p:nvPr>
        </p:nvSpPr>
        <p:spPr>
          <a:xfrm>
            <a:off x="6102000" y="9144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3" name="Google Shape;463;p48"/>
          <p:cNvSpPr>
            <a:spLocks noGrp="1"/>
          </p:cNvSpPr>
          <p:nvPr>
            <p:ph type="pic" idx="15"/>
          </p:nvPr>
        </p:nvSpPr>
        <p:spPr>
          <a:xfrm>
            <a:off x="12204000" y="9144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4" name="Google Shape;464;p48"/>
          <p:cNvSpPr>
            <a:spLocks noGrp="1"/>
          </p:cNvSpPr>
          <p:nvPr>
            <p:ph type="pic" idx="16"/>
          </p:nvPr>
        </p:nvSpPr>
        <p:spPr>
          <a:xfrm>
            <a:off x="18306000" y="9144000"/>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5" name="Google Shape;465;p48"/>
          <p:cNvSpPr>
            <a:spLocks noGrp="1"/>
          </p:cNvSpPr>
          <p:nvPr>
            <p:ph type="pic" idx="17"/>
          </p:nvPr>
        </p:nvSpPr>
        <p:spPr>
          <a:xfrm>
            <a:off x="12333103" y="6994525"/>
            <a:ext cx="6102001" cy="4572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6" name="Google Shape;466;p48"/>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7"/>
        <p:cNvGrpSpPr/>
        <p:nvPr/>
      </p:nvGrpSpPr>
      <p:grpSpPr>
        <a:xfrm>
          <a:off x="0" y="0"/>
          <a:ext cx="0" cy="0"/>
          <a:chOff x="0" y="0"/>
          <a:chExt cx="0" cy="0"/>
        </a:xfrm>
      </p:grpSpPr>
      <p:sp>
        <p:nvSpPr>
          <p:cNvPr id="468" name="Google Shape;468;p49"/>
          <p:cNvSpPr txBox="1">
            <a:spLocks noGrp="1"/>
          </p:cNvSpPr>
          <p:nvPr>
            <p:ph type="title"/>
          </p:nvPr>
        </p:nvSpPr>
        <p:spPr>
          <a:xfrm>
            <a:off x="1675963" y="730251"/>
            <a:ext cx="21025723" cy="265112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69" name="Google Shape;469;p49"/>
          <p:cNvSpPr txBox="1">
            <a:spLocks noGrp="1"/>
          </p:cNvSpPr>
          <p:nvPr>
            <p:ph type="body" idx="1"/>
          </p:nvPr>
        </p:nvSpPr>
        <p:spPr>
          <a:xfrm>
            <a:off x="1675963" y="3651250"/>
            <a:ext cx="10360502" cy="870267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70" name="Google Shape;470;p49"/>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1"/>
        <p:cNvGrpSpPr/>
        <p:nvPr/>
      </p:nvGrpSpPr>
      <p:grpSpPr>
        <a:xfrm>
          <a:off x="0" y="0"/>
          <a:ext cx="0" cy="0"/>
          <a:chOff x="0" y="0"/>
          <a:chExt cx="0" cy="0"/>
        </a:xfrm>
      </p:grpSpPr>
      <p:sp>
        <p:nvSpPr>
          <p:cNvPr id="472" name="Google Shape;472;p50"/>
          <p:cNvSpPr txBox="1">
            <a:spLocks noGrp="1"/>
          </p:cNvSpPr>
          <p:nvPr>
            <p:ph type="title"/>
          </p:nvPr>
        </p:nvSpPr>
        <p:spPr>
          <a:xfrm>
            <a:off x="1679138" y="730251"/>
            <a:ext cx="21025723" cy="265112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3" name="Google Shape;473;p50"/>
          <p:cNvSpPr txBox="1">
            <a:spLocks noGrp="1"/>
          </p:cNvSpPr>
          <p:nvPr>
            <p:ph type="body" idx="1"/>
          </p:nvPr>
        </p:nvSpPr>
        <p:spPr>
          <a:xfrm>
            <a:off x="1679138" y="3362326"/>
            <a:ext cx="10312890" cy="1647825"/>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2000"/>
              </a:spcBef>
              <a:spcAft>
                <a:spcPts val="0"/>
              </a:spcAft>
              <a:buClr>
                <a:srgbClr val="000000"/>
              </a:buClr>
              <a:buSzPts val="4700"/>
              <a:buFont typeface="Open Sans Light"/>
              <a:buNone/>
              <a:defRPr sz="4700" b="1"/>
            </a:lvl1pPr>
            <a:lvl2pPr marL="914400" lvl="1" indent="-228600" algn="l">
              <a:lnSpc>
                <a:spcPct val="90000"/>
              </a:lnSpc>
              <a:spcBef>
                <a:spcPts val="2000"/>
              </a:spcBef>
              <a:spcAft>
                <a:spcPts val="0"/>
              </a:spcAft>
              <a:buClr>
                <a:srgbClr val="000000"/>
              </a:buClr>
              <a:buSzPts val="4700"/>
              <a:buFont typeface="Open Sans Light"/>
              <a:buNone/>
              <a:defRPr sz="4700" b="1"/>
            </a:lvl2pPr>
            <a:lvl3pPr marL="1371600" lvl="2" indent="-228600" algn="l">
              <a:lnSpc>
                <a:spcPct val="90000"/>
              </a:lnSpc>
              <a:spcBef>
                <a:spcPts val="2000"/>
              </a:spcBef>
              <a:spcAft>
                <a:spcPts val="0"/>
              </a:spcAft>
              <a:buClr>
                <a:srgbClr val="000000"/>
              </a:buClr>
              <a:buSzPts val="4700"/>
              <a:buFont typeface="Open Sans Light"/>
              <a:buNone/>
              <a:defRPr sz="4700" b="1"/>
            </a:lvl3pPr>
            <a:lvl4pPr marL="1828800" lvl="3" indent="-228600" algn="l">
              <a:lnSpc>
                <a:spcPct val="90000"/>
              </a:lnSpc>
              <a:spcBef>
                <a:spcPts val="2000"/>
              </a:spcBef>
              <a:spcAft>
                <a:spcPts val="0"/>
              </a:spcAft>
              <a:buClr>
                <a:srgbClr val="000000"/>
              </a:buClr>
              <a:buSzPts val="4700"/>
              <a:buFont typeface="Open Sans Light"/>
              <a:buNone/>
              <a:defRPr sz="4700" b="1"/>
            </a:lvl4pPr>
            <a:lvl5pPr marL="2286000" lvl="4" indent="-228600" algn="l">
              <a:lnSpc>
                <a:spcPct val="90000"/>
              </a:lnSpc>
              <a:spcBef>
                <a:spcPts val="2000"/>
              </a:spcBef>
              <a:spcAft>
                <a:spcPts val="0"/>
              </a:spcAft>
              <a:buClr>
                <a:srgbClr val="000000"/>
              </a:buClr>
              <a:buSzPts val="4700"/>
              <a:buFont typeface="Open Sans Light"/>
              <a:buNone/>
              <a:defRPr sz="4700" b="1"/>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74" name="Google Shape;474;p50"/>
          <p:cNvSpPr txBox="1">
            <a:spLocks noGrp="1"/>
          </p:cNvSpPr>
          <p:nvPr>
            <p:ph type="body" idx="2"/>
          </p:nvPr>
        </p:nvSpPr>
        <p:spPr>
          <a:xfrm>
            <a:off x="12341186" y="3362326"/>
            <a:ext cx="10363677" cy="1647825"/>
          </a:xfrm>
          <a:prstGeom prst="rect">
            <a:avLst/>
          </a:prstGeom>
          <a:noFill/>
          <a:ln>
            <a:noFill/>
          </a:ln>
        </p:spPr>
        <p:txBody>
          <a:bodyPr spcFirstLastPara="1" wrap="square" lIns="45700" tIns="45700" rIns="45700" bIns="45700" anchor="b"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75" name="Google Shape;475;p50"/>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675963" y="753034"/>
            <a:ext cx="21025723" cy="1381687"/>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1" name="Google Shape;31;p6"/>
          <p:cNvSpPr txBox="1">
            <a:spLocks noGrp="1"/>
          </p:cNvSpPr>
          <p:nvPr>
            <p:ph type="body" idx="1"/>
          </p:nvPr>
        </p:nvSpPr>
        <p:spPr>
          <a:xfrm>
            <a:off x="1675963" y="2134720"/>
            <a:ext cx="21025723" cy="457201"/>
          </a:xfrm>
          <a:prstGeom prst="rect">
            <a:avLst/>
          </a:prstGeom>
          <a:noFill/>
          <a:ln>
            <a:noFill/>
          </a:ln>
        </p:spPr>
        <p:txBody>
          <a:bodyPr spcFirstLastPara="1" wrap="square" lIns="45700" tIns="45700" rIns="45700" bIns="45700" anchor="t" anchorCtr="0">
            <a:noAutofit/>
          </a:bodyPr>
          <a:lstStyle>
            <a:lvl1pPr marL="457200" lvl="0" indent="-228600" algn="ctr">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ctr">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ctr">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ctr">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ctr">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2" name="Google Shape;32;p6"/>
          <p:cNvSpPr>
            <a:spLocks noGrp="1"/>
          </p:cNvSpPr>
          <p:nvPr>
            <p:ph type="pic" idx="2"/>
          </p:nvPr>
        </p:nvSpPr>
        <p:spPr>
          <a:xfrm>
            <a:off x="15759952" y="3938096"/>
            <a:ext cx="6923155" cy="429150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33" name="Google Shape;33;p6"/>
          <p:cNvSpPr txBox="1">
            <a:spLocks noGrp="1"/>
          </p:cNvSpPr>
          <p:nvPr>
            <p:ph type="body" idx="3"/>
          </p:nvPr>
        </p:nvSpPr>
        <p:spPr>
          <a:xfrm>
            <a:off x="8061844" y="3938096"/>
            <a:ext cx="7124369" cy="55033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4" name="Google Shape;34;p6"/>
          <p:cNvSpPr txBox="1">
            <a:spLocks noGrp="1"/>
          </p:cNvSpPr>
          <p:nvPr>
            <p:ph type="body" idx="4"/>
          </p:nvPr>
        </p:nvSpPr>
        <p:spPr>
          <a:xfrm>
            <a:off x="15759952" y="8556336"/>
            <a:ext cx="6977810" cy="146177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5" name="Google Shape;35;p6"/>
          <p:cNvSpPr txBox="1">
            <a:spLocks noGrp="1"/>
          </p:cNvSpPr>
          <p:nvPr>
            <p:ph type="body" idx="5"/>
          </p:nvPr>
        </p:nvSpPr>
        <p:spPr>
          <a:xfrm>
            <a:off x="8061844" y="4700099"/>
            <a:ext cx="7124369" cy="3291049"/>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36" name="Google Shape;36;p6"/>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6"/>
        <p:cNvGrpSpPr/>
        <p:nvPr/>
      </p:nvGrpSpPr>
      <p:grpSpPr>
        <a:xfrm>
          <a:off x="0" y="0"/>
          <a:ext cx="0" cy="0"/>
          <a:chOff x="0" y="0"/>
          <a:chExt cx="0" cy="0"/>
        </a:xfrm>
      </p:grpSpPr>
      <p:sp>
        <p:nvSpPr>
          <p:cNvPr id="477" name="Google Shape;477;p51"/>
          <p:cNvSpPr txBox="1">
            <a:spLocks noGrp="1"/>
          </p:cNvSpPr>
          <p:nvPr>
            <p:ph type="title"/>
          </p:nvPr>
        </p:nvSpPr>
        <p:spPr>
          <a:xfrm>
            <a:off x="1675963" y="730251"/>
            <a:ext cx="21025723" cy="265112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8" name="Google Shape;478;p51"/>
          <p:cNvSpPr txBox="1">
            <a:spLocks noGrp="1"/>
          </p:cNvSpPr>
          <p:nvPr>
            <p:ph type="body" idx="1"/>
          </p:nvPr>
        </p:nvSpPr>
        <p:spPr>
          <a:xfrm>
            <a:off x="2554288" y="5297487"/>
            <a:ext cx="5299076" cy="182880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8800"/>
              <a:buFont typeface="Montserrat SemiBold"/>
              <a:buNone/>
              <a:defRPr sz="8800">
                <a:latin typeface="Montserrat SemiBold"/>
                <a:ea typeface="Montserrat SemiBold"/>
                <a:cs typeface="Montserrat SemiBold"/>
                <a:sym typeface="Montserrat SemiBold"/>
              </a:defRPr>
            </a:lvl1pPr>
            <a:lvl2pPr marL="914400" lvl="1" indent="-228600" algn="l">
              <a:lnSpc>
                <a:spcPct val="90000"/>
              </a:lnSpc>
              <a:spcBef>
                <a:spcPts val="2000"/>
              </a:spcBef>
              <a:spcAft>
                <a:spcPts val="0"/>
              </a:spcAft>
              <a:buClr>
                <a:srgbClr val="000000"/>
              </a:buClr>
              <a:buSzPts val="8800"/>
              <a:buFont typeface="Montserrat SemiBold"/>
              <a:buNone/>
              <a:defRPr sz="8800">
                <a:latin typeface="Montserrat SemiBold"/>
                <a:ea typeface="Montserrat SemiBold"/>
                <a:cs typeface="Montserrat SemiBold"/>
                <a:sym typeface="Montserrat SemiBold"/>
              </a:defRPr>
            </a:lvl2pPr>
            <a:lvl3pPr marL="1371600" lvl="2" indent="-228600" algn="l">
              <a:lnSpc>
                <a:spcPct val="90000"/>
              </a:lnSpc>
              <a:spcBef>
                <a:spcPts val="2000"/>
              </a:spcBef>
              <a:spcAft>
                <a:spcPts val="0"/>
              </a:spcAft>
              <a:buClr>
                <a:srgbClr val="000000"/>
              </a:buClr>
              <a:buSzPts val="8800"/>
              <a:buFont typeface="Montserrat SemiBold"/>
              <a:buNone/>
              <a:defRPr sz="8800">
                <a:latin typeface="Montserrat SemiBold"/>
                <a:ea typeface="Montserrat SemiBold"/>
                <a:cs typeface="Montserrat SemiBold"/>
                <a:sym typeface="Montserrat SemiBold"/>
              </a:defRPr>
            </a:lvl3pPr>
            <a:lvl4pPr marL="1828800" lvl="3" indent="-228600" algn="l">
              <a:lnSpc>
                <a:spcPct val="90000"/>
              </a:lnSpc>
              <a:spcBef>
                <a:spcPts val="2000"/>
              </a:spcBef>
              <a:spcAft>
                <a:spcPts val="0"/>
              </a:spcAft>
              <a:buClr>
                <a:srgbClr val="000000"/>
              </a:buClr>
              <a:buSzPts val="8800"/>
              <a:buFont typeface="Montserrat SemiBold"/>
              <a:buNone/>
              <a:defRPr sz="8800">
                <a:latin typeface="Montserrat SemiBold"/>
                <a:ea typeface="Montserrat SemiBold"/>
                <a:cs typeface="Montserrat SemiBold"/>
                <a:sym typeface="Montserrat SemiBold"/>
              </a:defRPr>
            </a:lvl4pPr>
            <a:lvl5pPr marL="2286000" lvl="4" indent="-228600" algn="l">
              <a:lnSpc>
                <a:spcPct val="90000"/>
              </a:lnSpc>
              <a:spcBef>
                <a:spcPts val="2000"/>
              </a:spcBef>
              <a:spcAft>
                <a:spcPts val="0"/>
              </a:spcAft>
              <a:buClr>
                <a:srgbClr val="000000"/>
              </a:buClr>
              <a:buSzPts val="8800"/>
              <a:buFont typeface="Montserrat SemiBold"/>
              <a:buNone/>
              <a:defRPr sz="8800">
                <a:latin typeface="Montserrat SemiBold"/>
                <a:ea typeface="Montserrat SemiBold"/>
                <a:cs typeface="Montserrat SemiBold"/>
                <a:sym typeface="Montserrat SemiBold"/>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79" name="Google Shape;479;p51"/>
          <p:cNvSpPr txBox="1">
            <a:spLocks noGrp="1"/>
          </p:cNvSpPr>
          <p:nvPr>
            <p:ph type="body" idx="2"/>
          </p:nvPr>
        </p:nvSpPr>
        <p:spPr>
          <a:xfrm>
            <a:off x="2581275" y="7423150"/>
            <a:ext cx="5272088" cy="1531938"/>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80" name="Google Shape;480;p51"/>
          <p:cNvSpPr txBox="1">
            <a:spLocks noGrp="1"/>
          </p:cNvSpPr>
          <p:nvPr>
            <p:ph type="body" idx="3"/>
          </p:nvPr>
        </p:nvSpPr>
        <p:spPr>
          <a:xfrm>
            <a:off x="8793722" y="5303839"/>
            <a:ext cx="5299076" cy="182880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81" name="Google Shape;481;p51"/>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2"/>
        <p:cNvGrpSpPr/>
        <p:nvPr/>
      </p:nvGrpSpPr>
      <p:grpSpPr>
        <a:xfrm>
          <a:off x="0" y="0"/>
          <a:ext cx="0" cy="0"/>
          <a:chOff x="0" y="0"/>
          <a:chExt cx="0" cy="0"/>
        </a:xfrm>
      </p:grpSpPr>
      <p:sp>
        <p:nvSpPr>
          <p:cNvPr id="483" name="Google Shape;483;p52"/>
          <p:cNvSpPr txBox="1">
            <a:spLocks noGrp="1"/>
          </p:cNvSpPr>
          <p:nvPr>
            <p:ph type="title"/>
          </p:nvPr>
        </p:nvSpPr>
        <p:spPr>
          <a:xfrm>
            <a:off x="1679139" y="914400"/>
            <a:ext cx="7862428" cy="32004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6300"/>
              <a:buFont typeface="Montserrat SemiBold"/>
              <a:buNone/>
              <a:defRPr sz="63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84" name="Google Shape;484;p52"/>
          <p:cNvSpPr txBox="1">
            <a:spLocks noGrp="1"/>
          </p:cNvSpPr>
          <p:nvPr>
            <p:ph type="body" idx="1"/>
          </p:nvPr>
        </p:nvSpPr>
        <p:spPr>
          <a:xfrm>
            <a:off x="10363676" y="1974850"/>
            <a:ext cx="12341186" cy="974725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6300"/>
              <a:buFont typeface="Open Sans Light"/>
              <a:buNone/>
              <a:defRPr sz="6300"/>
            </a:lvl1pPr>
            <a:lvl2pPr marL="914400" lvl="1" indent="-228600" algn="l">
              <a:lnSpc>
                <a:spcPct val="90000"/>
              </a:lnSpc>
              <a:spcBef>
                <a:spcPts val="2000"/>
              </a:spcBef>
              <a:spcAft>
                <a:spcPts val="0"/>
              </a:spcAft>
              <a:buClr>
                <a:srgbClr val="000000"/>
              </a:buClr>
              <a:buSzPts val="6300"/>
              <a:buFont typeface="Open Sans Light"/>
              <a:buNone/>
              <a:defRPr sz="6300"/>
            </a:lvl2pPr>
            <a:lvl3pPr marL="1371600" lvl="2" indent="-228600" algn="l">
              <a:lnSpc>
                <a:spcPct val="90000"/>
              </a:lnSpc>
              <a:spcBef>
                <a:spcPts val="2000"/>
              </a:spcBef>
              <a:spcAft>
                <a:spcPts val="0"/>
              </a:spcAft>
              <a:buClr>
                <a:srgbClr val="000000"/>
              </a:buClr>
              <a:buSzPts val="6300"/>
              <a:buFont typeface="Open Sans Light"/>
              <a:buNone/>
              <a:defRPr sz="6300"/>
            </a:lvl3pPr>
            <a:lvl4pPr marL="1828800" lvl="3" indent="-228600" algn="l">
              <a:lnSpc>
                <a:spcPct val="90000"/>
              </a:lnSpc>
              <a:spcBef>
                <a:spcPts val="2000"/>
              </a:spcBef>
              <a:spcAft>
                <a:spcPts val="0"/>
              </a:spcAft>
              <a:buClr>
                <a:srgbClr val="000000"/>
              </a:buClr>
              <a:buSzPts val="6300"/>
              <a:buFont typeface="Open Sans Light"/>
              <a:buNone/>
              <a:defRPr sz="6300"/>
            </a:lvl4pPr>
            <a:lvl5pPr marL="2286000" lvl="4" indent="-228600" algn="l">
              <a:lnSpc>
                <a:spcPct val="90000"/>
              </a:lnSpc>
              <a:spcBef>
                <a:spcPts val="2000"/>
              </a:spcBef>
              <a:spcAft>
                <a:spcPts val="0"/>
              </a:spcAft>
              <a:buClr>
                <a:srgbClr val="000000"/>
              </a:buClr>
              <a:buSzPts val="6300"/>
              <a:buFont typeface="Open Sans Light"/>
              <a:buNone/>
              <a:defRPr sz="6300"/>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85" name="Google Shape;485;p52"/>
          <p:cNvSpPr txBox="1">
            <a:spLocks noGrp="1"/>
          </p:cNvSpPr>
          <p:nvPr>
            <p:ph type="body" idx="2"/>
          </p:nvPr>
        </p:nvSpPr>
        <p:spPr>
          <a:xfrm>
            <a:off x="1679139" y="4114800"/>
            <a:ext cx="7862428" cy="762317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86" name="Google Shape;486;p52"/>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87"/>
        <p:cNvGrpSpPr/>
        <p:nvPr/>
      </p:nvGrpSpPr>
      <p:grpSpPr>
        <a:xfrm>
          <a:off x="0" y="0"/>
          <a:ext cx="0" cy="0"/>
          <a:chOff x="0" y="0"/>
          <a:chExt cx="0" cy="0"/>
        </a:xfrm>
      </p:grpSpPr>
      <p:sp>
        <p:nvSpPr>
          <p:cNvPr id="488" name="Google Shape;488;p53"/>
          <p:cNvSpPr txBox="1">
            <a:spLocks noGrp="1"/>
          </p:cNvSpPr>
          <p:nvPr>
            <p:ph type="title"/>
          </p:nvPr>
        </p:nvSpPr>
        <p:spPr>
          <a:xfrm>
            <a:off x="1679139" y="914400"/>
            <a:ext cx="7862428" cy="3200400"/>
          </a:xfrm>
          <a:prstGeom prst="rect">
            <a:avLst/>
          </a:prstGeom>
          <a:noFill/>
          <a:ln>
            <a:noFill/>
          </a:ln>
        </p:spPr>
        <p:txBody>
          <a:bodyPr spcFirstLastPara="1" wrap="square" lIns="45700" tIns="45700" rIns="45700" bIns="45700" anchor="b" anchorCtr="0">
            <a:noAutofit/>
          </a:bodyPr>
          <a:lstStyle>
            <a:lvl1pPr lvl="0" algn="l">
              <a:lnSpc>
                <a:spcPct val="90000"/>
              </a:lnSpc>
              <a:spcBef>
                <a:spcPts val="0"/>
              </a:spcBef>
              <a:spcAft>
                <a:spcPts val="0"/>
              </a:spcAft>
              <a:buClr>
                <a:srgbClr val="000000"/>
              </a:buClr>
              <a:buSzPts val="6300"/>
              <a:buFont typeface="Montserrat SemiBold"/>
              <a:buNone/>
              <a:defRPr sz="63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89" name="Google Shape;489;p53"/>
          <p:cNvSpPr>
            <a:spLocks noGrp="1"/>
          </p:cNvSpPr>
          <p:nvPr>
            <p:ph type="pic" idx="2"/>
          </p:nvPr>
        </p:nvSpPr>
        <p:spPr>
          <a:xfrm>
            <a:off x="10363676" y="1974850"/>
            <a:ext cx="12341186" cy="974725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90" name="Google Shape;490;p53"/>
          <p:cNvSpPr txBox="1">
            <a:spLocks noGrp="1"/>
          </p:cNvSpPr>
          <p:nvPr>
            <p:ph type="body" idx="1"/>
          </p:nvPr>
        </p:nvSpPr>
        <p:spPr>
          <a:xfrm>
            <a:off x="1679139" y="4114800"/>
            <a:ext cx="7862428" cy="762317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3100"/>
              <a:buFont typeface="Open Sans Light"/>
              <a:buNone/>
              <a:defRPr sz="3100"/>
            </a:lvl1pPr>
            <a:lvl2pPr marL="914400" lvl="1" indent="-228600" algn="l">
              <a:lnSpc>
                <a:spcPct val="90000"/>
              </a:lnSpc>
              <a:spcBef>
                <a:spcPts val="2000"/>
              </a:spcBef>
              <a:spcAft>
                <a:spcPts val="0"/>
              </a:spcAft>
              <a:buClr>
                <a:srgbClr val="000000"/>
              </a:buClr>
              <a:buSzPts val="3100"/>
              <a:buFont typeface="Open Sans Light"/>
              <a:buNone/>
              <a:defRPr sz="3100"/>
            </a:lvl2pPr>
            <a:lvl3pPr marL="1371600" lvl="2" indent="-228600" algn="l">
              <a:lnSpc>
                <a:spcPct val="90000"/>
              </a:lnSpc>
              <a:spcBef>
                <a:spcPts val="2000"/>
              </a:spcBef>
              <a:spcAft>
                <a:spcPts val="0"/>
              </a:spcAft>
              <a:buClr>
                <a:srgbClr val="000000"/>
              </a:buClr>
              <a:buSzPts val="3100"/>
              <a:buFont typeface="Open Sans Light"/>
              <a:buNone/>
              <a:defRPr sz="3100"/>
            </a:lvl3pPr>
            <a:lvl4pPr marL="1828800" lvl="3" indent="-228600" algn="l">
              <a:lnSpc>
                <a:spcPct val="90000"/>
              </a:lnSpc>
              <a:spcBef>
                <a:spcPts val="2000"/>
              </a:spcBef>
              <a:spcAft>
                <a:spcPts val="0"/>
              </a:spcAft>
              <a:buClr>
                <a:srgbClr val="000000"/>
              </a:buClr>
              <a:buSzPts val="3100"/>
              <a:buFont typeface="Open Sans Light"/>
              <a:buNone/>
              <a:defRPr sz="3100"/>
            </a:lvl4pPr>
            <a:lvl5pPr marL="2286000" lvl="4" indent="-228600" algn="l">
              <a:lnSpc>
                <a:spcPct val="90000"/>
              </a:lnSpc>
              <a:spcBef>
                <a:spcPts val="2000"/>
              </a:spcBef>
              <a:spcAft>
                <a:spcPts val="0"/>
              </a:spcAft>
              <a:buClr>
                <a:srgbClr val="000000"/>
              </a:buClr>
              <a:buSzPts val="3100"/>
              <a:buFont typeface="Open Sans Light"/>
              <a:buNone/>
              <a:defRPr sz="3100"/>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91" name="Google Shape;491;p53"/>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92"/>
        <p:cNvGrpSpPr/>
        <p:nvPr/>
      </p:nvGrpSpPr>
      <p:grpSpPr>
        <a:xfrm>
          <a:off x="0" y="0"/>
          <a:ext cx="0" cy="0"/>
          <a:chOff x="0" y="0"/>
          <a:chExt cx="0" cy="0"/>
        </a:xfrm>
      </p:grpSpPr>
      <p:sp>
        <p:nvSpPr>
          <p:cNvPr id="493" name="Google Shape;493;p54"/>
          <p:cNvSpPr txBox="1">
            <a:spLocks noGrp="1"/>
          </p:cNvSpPr>
          <p:nvPr>
            <p:ph type="title"/>
          </p:nvPr>
        </p:nvSpPr>
        <p:spPr>
          <a:xfrm>
            <a:off x="1675963" y="730251"/>
            <a:ext cx="21025723" cy="265112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4" name="Google Shape;494;p54"/>
          <p:cNvSpPr txBox="1">
            <a:spLocks noGrp="1"/>
          </p:cNvSpPr>
          <p:nvPr>
            <p:ph type="body" idx="1"/>
          </p:nvPr>
        </p:nvSpPr>
        <p:spPr>
          <a:xfrm>
            <a:off x="1675963" y="3651250"/>
            <a:ext cx="21025723" cy="870267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95" name="Google Shape;495;p54"/>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96"/>
        <p:cNvGrpSpPr/>
        <p:nvPr/>
      </p:nvGrpSpPr>
      <p:grpSpPr>
        <a:xfrm>
          <a:off x="0" y="0"/>
          <a:ext cx="0" cy="0"/>
          <a:chOff x="0" y="0"/>
          <a:chExt cx="0" cy="0"/>
        </a:xfrm>
      </p:grpSpPr>
      <p:sp>
        <p:nvSpPr>
          <p:cNvPr id="497" name="Google Shape;497;p55"/>
          <p:cNvSpPr txBox="1">
            <a:spLocks noGrp="1"/>
          </p:cNvSpPr>
          <p:nvPr>
            <p:ph type="title"/>
          </p:nvPr>
        </p:nvSpPr>
        <p:spPr>
          <a:xfrm>
            <a:off x="17445256" y="730250"/>
            <a:ext cx="5256432" cy="11623676"/>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8" name="Google Shape;498;p55"/>
          <p:cNvSpPr txBox="1">
            <a:spLocks noGrp="1"/>
          </p:cNvSpPr>
          <p:nvPr>
            <p:ph type="body" idx="1"/>
          </p:nvPr>
        </p:nvSpPr>
        <p:spPr>
          <a:xfrm>
            <a:off x="1675963" y="730250"/>
            <a:ext cx="15464573" cy="1162367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99" name="Google Shape;499;p55"/>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00"/>
        <p:cNvGrpSpPr/>
        <p:nvPr/>
      </p:nvGrpSpPr>
      <p:grpSpPr>
        <a:xfrm>
          <a:off x="0" y="0"/>
          <a:ext cx="0" cy="0"/>
          <a:chOff x="0" y="0"/>
          <a:chExt cx="0" cy="0"/>
        </a:xfrm>
      </p:grpSpPr>
      <p:sp>
        <p:nvSpPr>
          <p:cNvPr id="501" name="Google Shape;501;p56"/>
          <p:cNvSpPr>
            <a:spLocks noGrp="1"/>
          </p:cNvSpPr>
          <p:nvPr>
            <p:ph type="pic" idx="2"/>
          </p:nvPr>
        </p:nvSpPr>
        <p:spPr>
          <a:xfrm>
            <a:off x="0" y="0"/>
            <a:ext cx="24377649"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02" name="Google Shape;502;p56"/>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7_Meet_the_team1">
  <p:cSld name="7_Meet_the_team1">
    <p:spTree>
      <p:nvGrpSpPr>
        <p:cNvPr id="1" name="Shape 503"/>
        <p:cNvGrpSpPr/>
        <p:nvPr/>
      </p:nvGrpSpPr>
      <p:grpSpPr>
        <a:xfrm>
          <a:off x="0" y="0"/>
          <a:ext cx="0" cy="0"/>
          <a:chOff x="0" y="0"/>
          <a:chExt cx="0" cy="0"/>
        </a:xfrm>
      </p:grpSpPr>
      <p:pic>
        <p:nvPicPr>
          <p:cNvPr id="504" name="Google Shape;504;p57" descr="Imagen 3"/>
          <p:cNvPicPr preferRelativeResize="0"/>
          <p:nvPr/>
        </p:nvPicPr>
        <p:blipFill rotWithShape="1">
          <a:blip r:embed="rId2">
            <a:alphaModFix/>
          </a:blip>
          <a:srcRect l="14342" t="15112" r="13428" b="14458"/>
          <a:stretch/>
        </p:blipFill>
        <p:spPr>
          <a:xfrm>
            <a:off x="6462184" y="4114800"/>
            <a:ext cx="11435215" cy="6489609"/>
          </a:xfrm>
          <a:prstGeom prst="rect">
            <a:avLst/>
          </a:prstGeom>
          <a:noFill/>
          <a:ln>
            <a:noFill/>
          </a:ln>
        </p:spPr>
      </p:pic>
      <p:sp>
        <p:nvSpPr>
          <p:cNvPr id="505" name="Google Shape;505;p57"/>
          <p:cNvSpPr/>
          <p:nvPr/>
        </p:nvSpPr>
        <p:spPr>
          <a:xfrm>
            <a:off x="7900771" y="4430617"/>
            <a:ext cx="8512074" cy="5383619"/>
          </a:xfrm>
          <a:prstGeom prst="rect">
            <a:avLst/>
          </a:prstGeom>
          <a:solidFill>
            <a:srgbClr val="EBEBE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2F2F2"/>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506" name="Google Shape;506;p57"/>
          <p:cNvSpPr/>
          <p:nvPr/>
        </p:nvSpPr>
        <p:spPr>
          <a:xfrm rot="10800000">
            <a:off x="13397616" y="4156300"/>
            <a:ext cx="3228454" cy="4782161"/>
          </a:xfrm>
          <a:custGeom>
            <a:avLst/>
            <a:gdLst/>
            <a:ahLst/>
            <a:cxnLst/>
            <a:rect l="l" t="t" r="r" b="b"/>
            <a:pathLst>
              <a:path w="21600" h="21600" extrusionOk="0">
                <a:moveTo>
                  <a:pt x="0" y="21600"/>
                </a:moveTo>
                <a:lnTo>
                  <a:pt x="0" y="0"/>
                </a:lnTo>
                <a:lnTo>
                  <a:pt x="21600" y="21600"/>
                </a:lnTo>
                <a:close/>
              </a:path>
            </a:pathLst>
          </a:custGeom>
          <a:solidFill>
            <a:srgbClr val="95A5A5">
              <a:alpha val="9803"/>
            </a:srgb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2F2F2"/>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507" name="Google Shape;507;p57"/>
          <p:cNvSpPr>
            <a:spLocks noGrp="1"/>
          </p:cNvSpPr>
          <p:nvPr>
            <p:ph type="pic" idx="2"/>
          </p:nvPr>
        </p:nvSpPr>
        <p:spPr>
          <a:xfrm>
            <a:off x="7900771" y="4430614"/>
            <a:ext cx="8512073" cy="5383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08" name="Google Shape;508;p57"/>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enter Aligned Clean Title Layout">
  <p:cSld name="Center Aligned Clean Title Layout">
    <p:spTree>
      <p:nvGrpSpPr>
        <p:cNvPr id="1" name="Shape 509"/>
        <p:cNvGrpSpPr/>
        <p:nvPr/>
      </p:nvGrpSpPr>
      <p:grpSpPr>
        <a:xfrm>
          <a:off x="0" y="0"/>
          <a:ext cx="0" cy="0"/>
          <a:chOff x="0" y="0"/>
          <a:chExt cx="0" cy="0"/>
        </a:xfrm>
      </p:grpSpPr>
      <p:sp>
        <p:nvSpPr>
          <p:cNvPr id="510" name="Google Shape;510;p58"/>
          <p:cNvSpPr txBox="1">
            <a:spLocks noGrp="1"/>
          </p:cNvSpPr>
          <p:nvPr>
            <p:ph type="body" idx="1"/>
          </p:nvPr>
        </p:nvSpPr>
        <p:spPr>
          <a:xfrm>
            <a:off x="9651399" y="3658811"/>
            <a:ext cx="5074855" cy="904864"/>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2000"/>
              </a:spcBef>
              <a:spcAft>
                <a:spcPts val="0"/>
              </a:spcAft>
              <a:buClr>
                <a:srgbClr val="404040"/>
              </a:buClr>
              <a:buSzPts val="6500"/>
              <a:buFont typeface="Montserrat"/>
              <a:buNone/>
              <a:defRPr sz="6500" b="1">
                <a:solidFill>
                  <a:srgbClr val="404040"/>
                </a:solidFill>
                <a:latin typeface="Montserrat"/>
                <a:ea typeface="Montserrat"/>
                <a:cs typeface="Montserrat"/>
                <a:sym typeface="Montserrat"/>
              </a:defRPr>
            </a:lvl1pPr>
            <a:lvl2pPr marL="914400" lvl="1" indent="-228600" algn="ctr">
              <a:lnSpc>
                <a:spcPct val="90000"/>
              </a:lnSpc>
              <a:spcBef>
                <a:spcPts val="2000"/>
              </a:spcBef>
              <a:spcAft>
                <a:spcPts val="0"/>
              </a:spcAft>
              <a:buClr>
                <a:srgbClr val="404040"/>
              </a:buClr>
              <a:buSzPts val="6500"/>
              <a:buFont typeface="Montserrat"/>
              <a:buNone/>
              <a:defRPr sz="6500" b="1">
                <a:solidFill>
                  <a:srgbClr val="404040"/>
                </a:solidFill>
                <a:latin typeface="Montserrat"/>
                <a:ea typeface="Montserrat"/>
                <a:cs typeface="Montserrat"/>
                <a:sym typeface="Montserrat"/>
              </a:defRPr>
            </a:lvl2pPr>
            <a:lvl3pPr marL="1371600" lvl="2" indent="-228600" algn="ctr">
              <a:lnSpc>
                <a:spcPct val="90000"/>
              </a:lnSpc>
              <a:spcBef>
                <a:spcPts val="2000"/>
              </a:spcBef>
              <a:spcAft>
                <a:spcPts val="0"/>
              </a:spcAft>
              <a:buClr>
                <a:srgbClr val="404040"/>
              </a:buClr>
              <a:buSzPts val="6500"/>
              <a:buFont typeface="Montserrat"/>
              <a:buNone/>
              <a:defRPr sz="6500" b="1">
                <a:solidFill>
                  <a:srgbClr val="404040"/>
                </a:solidFill>
                <a:latin typeface="Montserrat"/>
                <a:ea typeface="Montserrat"/>
                <a:cs typeface="Montserrat"/>
                <a:sym typeface="Montserrat"/>
              </a:defRPr>
            </a:lvl3pPr>
            <a:lvl4pPr marL="1828800" lvl="3" indent="-228600" algn="ctr">
              <a:lnSpc>
                <a:spcPct val="90000"/>
              </a:lnSpc>
              <a:spcBef>
                <a:spcPts val="2000"/>
              </a:spcBef>
              <a:spcAft>
                <a:spcPts val="0"/>
              </a:spcAft>
              <a:buClr>
                <a:srgbClr val="404040"/>
              </a:buClr>
              <a:buSzPts val="6500"/>
              <a:buFont typeface="Montserrat"/>
              <a:buNone/>
              <a:defRPr sz="6500" b="1">
                <a:solidFill>
                  <a:srgbClr val="404040"/>
                </a:solidFill>
                <a:latin typeface="Montserrat"/>
                <a:ea typeface="Montserrat"/>
                <a:cs typeface="Montserrat"/>
                <a:sym typeface="Montserrat"/>
              </a:defRPr>
            </a:lvl4pPr>
            <a:lvl5pPr marL="2286000" lvl="4" indent="-228600" algn="ctr">
              <a:lnSpc>
                <a:spcPct val="90000"/>
              </a:lnSpc>
              <a:spcBef>
                <a:spcPts val="2000"/>
              </a:spcBef>
              <a:spcAft>
                <a:spcPts val="0"/>
              </a:spcAft>
              <a:buClr>
                <a:srgbClr val="404040"/>
              </a:buClr>
              <a:buSzPts val="6500"/>
              <a:buFont typeface="Montserrat"/>
              <a:buNone/>
              <a:defRPr sz="6500" b="1">
                <a:solidFill>
                  <a:srgbClr val="404040"/>
                </a:solidFill>
                <a:latin typeface="Montserrat"/>
                <a:ea typeface="Montserrat"/>
                <a:cs typeface="Montserrat"/>
                <a:sym typeface="Montserrat"/>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511" name="Google Shape;511;p58"/>
          <p:cNvSpPr txBox="1">
            <a:spLocks noGrp="1"/>
          </p:cNvSpPr>
          <p:nvPr>
            <p:ph type="body" idx="2"/>
          </p:nvPr>
        </p:nvSpPr>
        <p:spPr>
          <a:xfrm>
            <a:off x="9651396" y="2846270"/>
            <a:ext cx="5074854" cy="90486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0000"/>
              </a:buClr>
              <a:buSzPts val="1800"/>
              <a:buNone/>
              <a:defRPr/>
            </a:lvl1pPr>
            <a:lvl2pPr marL="914400" lvl="1" indent="-228600" algn="l">
              <a:lnSpc>
                <a:spcPct val="90000"/>
              </a:lnSpc>
              <a:spcBef>
                <a:spcPts val="2000"/>
              </a:spcBef>
              <a:spcAft>
                <a:spcPts val="0"/>
              </a:spcAft>
              <a:buClr>
                <a:srgbClr val="000000"/>
              </a:buClr>
              <a:buSzPts val="1800"/>
              <a:buNone/>
              <a:defRPr/>
            </a:lvl2pPr>
            <a:lvl3pPr marL="1371600" lvl="2" indent="-228600" algn="l">
              <a:lnSpc>
                <a:spcPct val="90000"/>
              </a:lnSpc>
              <a:spcBef>
                <a:spcPts val="2000"/>
              </a:spcBef>
              <a:spcAft>
                <a:spcPts val="0"/>
              </a:spcAft>
              <a:buClr>
                <a:srgbClr val="000000"/>
              </a:buClr>
              <a:buSzPts val="1800"/>
              <a:buNone/>
              <a:defRPr/>
            </a:lvl3pPr>
            <a:lvl4pPr marL="1828800" lvl="3" indent="-228600" algn="l">
              <a:lnSpc>
                <a:spcPct val="90000"/>
              </a:lnSpc>
              <a:spcBef>
                <a:spcPts val="2000"/>
              </a:spcBef>
              <a:spcAft>
                <a:spcPts val="0"/>
              </a:spcAft>
              <a:buClr>
                <a:srgbClr val="000000"/>
              </a:buClr>
              <a:buSzPts val="1800"/>
              <a:buNone/>
              <a:defRPr/>
            </a:lvl4pPr>
            <a:lvl5pPr marL="2286000" lvl="4" indent="-228600" algn="l">
              <a:lnSpc>
                <a:spcPct val="90000"/>
              </a:lnSpc>
              <a:spcBef>
                <a:spcPts val="2000"/>
              </a:spcBef>
              <a:spcAft>
                <a:spcPts val="0"/>
              </a:spcAft>
              <a:buClr>
                <a:srgbClr val="000000"/>
              </a:buClr>
              <a:buSzPts val="1800"/>
              <a:buNone/>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512" name="Google Shape;512;p58"/>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3_Custom Layout">
  <p:cSld name="33_Custom Layout">
    <p:spTree>
      <p:nvGrpSpPr>
        <p:cNvPr id="1" name="Shape 513"/>
        <p:cNvGrpSpPr/>
        <p:nvPr/>
      </p:nvGrpSpPr>
      <p:grpSpPr>
        <a:xfrm>
          <a:off x="0" y="0"/>
          <a:ext cx="0" cy="0"/>
          <a:chOff x="0" y="0"/>
          <a:chExt cx="0" cy="0"/>
        </a:xfrm>
      </p:grpSpPr>
      <p:sp>
        <p:nvSpPr>
          <p:cNvPr id="514" name="Google Shape;514;p59"/>
          <p:cNvSpPr>
            <a:spLocks noGrp="1"/>
          </p:cNvSpPr>
          <p:nvPr>
            <p:ph type="pic" idx="2"/>
          </p:nvPr>
        </p:nvSpPr>
        <p:spPr>
          <a:xfrm>
            <a:off x="1827772" y="1934267"/>
            <a:ext cx="3948674" cy="819150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15" name="Google Shape;515;p59"/>
          <p:cNvSpPr>
            <a:spLocks noGrp="1"/>
          </p:cNvSpPr>
          <p:nvPr>
            <p:ph type="pic" idx="3"/>
          </p:nvPr>
        </p:nvSpPr>
        <p:spPr>
          <a:xfrm>
            <a:off x="6623809" y="3869082"/>
            <a:ext cx="3948674" cy="819150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16" name="Google Shape;516;p59"/>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ortfolio_02">
  <p:cSld name="Portfolio_02">
    <p:spTree>
      <p:nvGrpSpPr>
        <p:cNvPr id="1" name="Shape 517"/>
        <p:cNvGrpSpPr/>
        <p:nvPr/>
      </p:nvGrpSpPr>
      <p:grpSpPr>
        <a:xfrm>
          <a:off x="0" y="0"/>
          <a:ext cx="0" cy="0"/>
          <a:chOff x="0" y="0"/>
          <a:chExt cx="0" cy="0"/>
        </a:xfrm>
      </p:grpSpPr>
      <p:sp>
        <p:nvSpPr>
          <p:cNvPr id="518" name="Google Shape;518;p60"/>
          <p:cNvSpPr>
            <a:spLocks noGrp="1"/>
          </p:cNvSpPr>
          <p:nvPr>
            <p:ph type="pic" idx="2"/>
          </p:nvPr>
        </p:nvSpPr>
        <p:spPr>
          <a:xfrm>
            <a:off x="11402091" y="4621875"/>
            <a:ext cx="5401866" cy="45886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19" name="Google Shape;519;p60"/>
          <p:cNvSpPr>
            <a:spLocks noGrp="1"/>
          </p:cNvSpPr>
          <p:nvPr>
            <p:ph type="pic" idx="3"/>
          </p:nvPr>
        </p:nvSpPr>
        <p:spPr>
          <a:xfrm>
            <a:off x="16803956" y="-1"/>
            <a:ext cx="5401866" cy="46218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20" name="Google Shape;520;p60"/>
          <p:cNvSpPr>
            <a:spLocks noGrp="1"/>
          </p:cNvSpPr>
          <p:nvPr>
            <p:ph type="pic" idx="4"/>
          </p:nvPr>
        </p:nvSpPr>
        <p:spPr>
          <a:xfrm>
            <a:off x="16803956" y="9210501"/>
            <a:ext cx="5401866" cy="450549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21" name="Google Shape;521;p60"/>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675963" y="657225"/>
            <a:ext cx="10058839" cy="1057275"/>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5400"/>
              <a:buFont typeface="Montserrat SemiBold"/>
              <a:buNone/>
              <a:defRPr sz="54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9" name="Google Shape;39;p7"/>
          <p:cNvSpPr txBox="1">
            <a:spLocks noGrp="1"/>
          </p:cNvSpPr>
          <p:nvPr>
            <p:ph type="body" idx="1"/>
          </p:nvPr>
        </p:nvSpPr>
        <p:spPr>
          <a:xfrm>
            <a:off x="1675963" y="1714500"/>
            <a:ext cx="10058839" cy="45720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cxnSp>
        <p:nvCxnSpPr>
          <p:cNvPr id="40" name="Google Shape;40;p7"/>
          <p:cNvCxnSpPr/>
          <p:nvPr/>
        </p:nvCxnSpPr>
        <p:spPr>
          <a:xfrm>
            <a:off x="1675963" y="2400300"/>
            <a:ext cx="5484973" cy="0"/>
          </a:xfrm>
          <a:prstGeom prst="straightConnector1">
            <a:avLst/>
          </a:prstGeom>
          <a:noFill/>
          <a:ln w="9525" cap="flat" cmpd="sng">
            <a:solidFill>
              <a:srgbClr val="808080"/>
            </a:solidFill>
            <a:prstDash val="solid"/>
            <a:miter lim="8000"/>
            <a:headEnd type="none" w="sm" len="sm"/>
            <a:tailEnd type="none" w="sm" len="sm"/>
          </a:ln>
        </p:spPr>
      </p:cxnSp>
      <p:sp>
        <p:nvSpPr>
          <p:cNvPr id="41" name="Google Shape;41;p7"/>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evices_mockup_05">
  <p:cSld name="Devices_mockup_05">
    <p:spTree>
      <p:nvGrpSpPr>
        <p:cNvPr id="1" name="Shape 522"/>
        <p:cNvGrpSpPr/>
        <p:nvPr/>
      </p:nvGrpSpPr>
      <p:grpSpPr>
        <a:xfrm>
          <a:off x="0" y="0"/>
          <a:ext cx="0" cy="0"/>
          <a:chOff x="0" y="0"/>
          <a:chExt cx="0" cy="0"/>
        </a:xfrm>
      </p:grpSpPr>
      <p:sp>
        <p:nvSpPr>
          <p:cNvPr id="523" name="Google Shape;523;p61"/>
          <p:cNvSpPr>
            <a:spLocks noGrp="1"/>
          </p:cNvSpPr>
          <p:nvPr>
            <p:ph type="pic" idx="2"/>
          </p:nvPr>
        </p:nvSpPr>
        <p:spPr>
          <a:xfrm>
            <a:off x="3476792" y="4388534"/>
            <a:ext cx="3846254" cy="682752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24" name="Google Shape;524;p61"/>
          <p:cNvSpPr>
            <a:spLocks noGrp="1"/>
          </p:cNvSpPr>
          <p:nvPr>
            <p:ph type="pic" idx="3"/>
          </p:nvPr>
        </p:nvSpPr>
        <p:spPr>
          <a:xfrm>
            <a:off x="7736974" y="4388534"/>
            <a:ext cx="3846253" cy="6827520"/>
          </a:xfrm>
          <a:prstGeom prst="rect">
            <a:avLst/>
          </a:prstGeom>
          <a:noFill/>
          <a:ln>
            <a:noFill/>
          </a:ln>
          <a:effectLst>
            <a:outerShdw blurRad="228600" dist="342900" dir="5400000" rotWithShape="0">
              <a:srgbClr val="000000">
                <a:alpha val="13725"/>
              </a:srgbClr>
            </a:outerShdw>
          </a:effectLst>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25" name="Google Shape;525;p61"/>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8_Custom Layout">
  <p:cSld name="38_Custom Layout">
    <p:spTree>
      <p:nvGrpSpPr>
        <p:cNvPr id="1" name="Shape 526"/>
        <p:cNvGrpSpPr/>
        <p:nvPr/>
      </p:nvGrpSpPr>
      <p:grpSpPr>
        <a:xfrm>
          <a:off x="0" y="0"/>
          <a:ext cx="0" cy="0"/>
          <a:chOff x="0" y="0"/>
          <a:chExt cx="0" cy="0"/>
        </a:xfrm>
      </p:grpSpPr>
      <p:sp>
        <p:nvSpPr>
          <p:cNvPr id="527" name="Google Shape;527;p62"/>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1_Custom Layout">
  <p:cSld name="41_Custom Layout">
    <p:spTree>
      <p:nvGrpSpPr>
        <p:cNvPr id="1" name="Shape 528"/>
        <p:cNvGrpSpPr/>
        <p:nvPr/>
      </p:nvGrpSpPr>
      <p:grpSpPr>
        <a:xfrm>
          <a:off x="0" y="0"/>
          <a:ext cx="0" cy="0"/>
          <a:chOff x="0" y="0"/>
          <a:chExt cx="0" cy="0"/>
        </a:xfrm>
      </p:grpSpPr>
      <p:sp>
        <p:nvSpPr>
          <p:cNvPr id="529" name="Google Shape;529;p63"/>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43_Custom Layout">
  <p:cSld name="43_Custom Layout">
    <p:spTree>
      <p:nvGrpSpPr>
        <p:cNvPr id="1" name="Shape 530"/>
        <p:cNvGrpSpPr/>
        <p:nvPr/>
      </p:nvGrpSpPr>
      <p:grpSpPr>
        <a:xfrm>
          <a:off x="0" y="0"/>
          <a:ext cx="0" cy="0"/>
          <a:chOff x="0" y="0"/>
          <a:chExt cx="0" cy="0"/>
        </a:xfrm>
      </p:grpSpPr>
      <p:sp>
        <p:nvSpPr>
          <p:cNvPr id="531" name="Google Shape;531;p64"/>
          <p:cNvSpPr txBox="1">
            <a:spLocks noGrp="1"/>
          </p:cNvSpPr>
          <p:nvPr>
            <p:ph type="title"/>
          </p:nvPr>
        </p:nvSpPr>
        <p:spPr>
          <a:xfrm>
            <a:off x="1675963" y="616963"/>
            <a:ext cx="21025723" cy="1567890"/>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797979"/>
              </a:buClr>
              <a:buSzPts val="8700"/>
              <a:buFont typeface="Montserrat SemiBold"/>
              <a:buNone/>
              <a:defRPr>
                <a:solidFill>
                  <a:srgbClr val="797979"/>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32" name="Google Shape;532;p64"/>
          <p:cNvSpPr txBox="1">
            <a:spLocks noGrp="1"/>
          </p:cNvSpPr>
          <p:nvPr>
            <p:ph type="body" idx="1"/>
          </p:nvPr>
        </p:nvSpPr>
        <p:spPr>
          <a:xfrm>
            <a:off x="1675964" y="2152483"/>
            <a:ext cx="21025723" cy="1052977"/>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797979"/>
              </a:buClr>
              <a:buSzPts val="2800"/>
              <a:buFont typeface="Open Sans Light"/>
              <a:buNone/>
              <a:defRPr>
                <a:solidFill>
                  <a:srgbClr val="797979"/>
                </a:solidFill>
              </a:defRPr>
            </a:lvl1pPr>
            <a:lvl2pPr marL="914400" lvl="1" indent="-228600" algn="l">
              <a:lnSpc>
                <a:spcPct val="90000"/>
              </a:lnSpc>
              <a:spcBef>
                <a:spcPts val="2000"/>
              </a:spcBef>
              <a:spcAft>
                <a:spcPts val="0"/>
              </a:spcAft>
              <a:buClr>
                <a:srgbClr val="797979"/>
              </a:buClr>
              <a:buSzPts val="2800"/>
              <a:buFont typeface="Open Sans Light"/>
              <a:buNone/>
              <a:defRPr>
                <a:solidFill>
                  <a:srgbClr val="797979"/>
                </a:solidFill>
              </a:defRPr>
            </a:lvl2pPr>
            <a:lvl3pPr marL="1371600" lvl="2" indent="-228600" algn="l">
              <a:lnSpc>
                <a:spcPct val="90000"/>
              </a:lnSpc>
              <a:spcBef>
                <a:spcPts val="2000"/>
              </a:spcBef>
              <a:spcAft>
                <a:spcPts val="0"/>
              </a:spcAft>
              <a:buClr>
                <a:srgbClr val="797979"/>
              </a:buClr>
              <a:buSzPts val="2800"/>
              <a:buFont typeface="Open Sans Light"/>
              <a:buNone/>
              <a:defRPr>
                <a:solidFill>
                  <a:srgbClr val="797979"/>
                </a:solidFill>
              </a:defRPr>
            </a:lvl3pPr>
            <a:lvl4pPr marL="1828800" lvl="3" indent="-228600" algn="l">
              <a:lnSpc>
                <a:spcPct val="90000"/>
              </a:lnSpc>
              <a:spcBef>
                <a:spcPts val="2000"/>
              </a:spcBef>
              <a:spcAft>
                <a:spcPts val="0"/>
              </a:spcAft>
              <a:buClr>
                <a:srgbClr val="797979"/>
              </a:buClr>
              <a:buSzPts val="2800"/>
              <a:buFont typeface="Open Sans Light"/>
              <a:buNone/>
              <a:defRPr>
                <a:solidFill>
                  <a:srgbClr val="797979"/>
                </a:solidFill>
              </a:defRPr>
            </a:lvl4pPr>
            <a:lvl5pPr marL="2286000" lvl="4" indent="-228600" algn="l">
              <a:lnSpc>
                <a:spcPct val="90000"/>
              </a:lnSpc>
              <a:spcBef>
                <a:spcPts val="2000"/>
              </a:spcBef>
              <a:spcAft>
                <a:spcPts val="0"/>
              </a:spcAft>
              <a:buClr>
                <a:srgbClr val="797979"/>
              </a:buClr>
              <a:buSzPts val="2800"/>
              <a:buFont typeface="Open Sans Light"/>
              <a:buNone/>
              <a:defRPr>
                <a:solidFill>
                  <a:srgbClr val="797979"/>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533" name="Google Shape;533;p64"/>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34"/>
        <p:cNvGrpSpPr/>
        <p:nvPr/>
      </p:nvGrpSpPr>
      <p:grpSpPr>
        <a:xfrm>
          <a:off x="0" y="0"/>
          <a:ext cx="0" cy="0"/>
          <a:chOff x="0" y="0"/>
          <a:chExt cx="0" cy="0"/>
        </a:xfrm>
      </p:grpSpPr>
      <p:sp>
        <p:nvSpPr>
          <p:cNvPr id="535" name="Google Shape;535;p65"/>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eader Image">
  <p:cSld name="Header Image">
    <p:spTree>
      <p:nvGrpSpPr>
        <p:cNvPr id="1" name="Shape 536"/>
        <p:cNvGrpSpPr/>
        <p:nvPr/>
      </p:nvGrpSpPr>
      <p:grpSpPr>
        <a:xfrm>
          <a:off x="0" y="0"/>
          <a:ext cx="0" cy="0"/>
          <a:chOff x="0" y="0"/>
          <a:chExt cx="0" cy="0"/>
        </a:xfrm>
      </p:grpSpPr>
      <p:sp>
        <p:nvSpPr>
          <p:cNvPr id="537" name="Google Shape;537;p66"/>
          <p:cNvSpPr>
            <a:spLocks noGrp="1"/>
          </p:cNvSpPr>
          <p:nvPr>
            <p:ph type="pic" idx="2"/>
          </p:nvPr>
        </p:nvSpPr>
        <p:spPr>
          <a:xfrm>
            <a:off x="0" y="0"/>
            <a:ext cx="24377649"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38" name="Google Shape;538;p66"/>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39"/>
        <p:cNvGrpSpPr/>
        <p:nvPr/>
      </p:nvGrpSpPr>
      <p:grpSpPr>
        <a:xfrm>
          <a:off x="0" y="0"/>
          <a:ext cx="0" cy="0"/>
          <a:chOff x="0" y="0"/>
          <a:chExt cx="0" cy="0"/>
        </a:xfrm>
      </p:grpSpPr>
      <p:sp>
        <p:nvSpPr>
          <p:cNvPr id="540" name="Google Shape;540;p67"/>
          <p:cNvSpPr txBox="1">
            <a:spLocks noGrp="1"/>
          </p:cNvSpPr>
          <p:nvPr>
            <p:ph type="ctrTitle"/>
          </p:nvPr>
        </p:nvSpPr>
        <p:spPr>
          <a:xfrm>
            <a:off x="3046413" y="2244726"/>
            <a:ext cx="18278400" cy="4775400"/>
          </a:xfrm>
          <a:prstGeom prst="rect">
            <a:avLst/>
          </a:prstGeom>
          <a:noFill/>
          <a:ln>
            <a:noFill/>
          </a:ln>
        </p:spPr>
        <p:txBody>
          <a:bodyPr spcFirstLastPara="1" wrap="square" lIns="223400" tIns="111675" rIns="223400" bIns="111675" anchor="b" anchorCtr="0">
            <a:noAutofit/>
          </a:bodyPr>
          <a:lstStyle>
            <a:lvl1pPr marR="0" lvl="0" algn="ctr" rtl="0">
              <a:lnSpc>
                <a:spcPct val="90000"/>
              </a:lnSpc>
              <a:spcBef>
                <a:spcPts val="0"/>
              </a:spcBef>
              <a:spcAft>
                <a:spcPts val="0"/>
              </a:spcAft>
              <a:buClr>
                <a:schemeClr val="dk1"/>
              </a:buClr>
              <a:buSzPts val="14700"/>
              <a:buFont typeface="Calibri"/>
              <a:buNone/>
              <a:defRPr sz="14700" b="0" i="0" u="none" strike="noStrike" cap="none">
                <a:solidFill>
                  <a:schemeClr val="dk1"/>
                </a:solidFill>
                <a:latin typeface="Calibri"/>
                <a:ea typeface="Calibri"/>
                <a:cs typeface="Calibri"/>
                <a:sym typeface="Calibri"/>
              </a:defRPr>
            </a:lvl1pPr>
            <a:lvl2pPr lvl="1" rtl="0">
              <a:spcBef>
                <a:spcPts val="0"/>
              </a:spcBef>
              <a:spcAft>
                <a:spcPts val="0"/>
              </a:spcAft>
              <a:buSzPts val="8700"/>
              <a:buNone/>
              <a:defRPr sz="4400"/>
            </a:lvl2pPr>
            <a:lvl3pPr lvl="2" rtl="0">
              <a:spcBef>
                <a:spcPts val="0"/>
              </a:spcBef>
              <a:spcAft>
                <a:spcPts val="0"/>
              </a:spcAft>
              <a:buSzPts val="8700"/>
              <a:buNone/>
              <a:defRPr sz="4400"/>
            </a:lvl3pPr>
            <a:lvl4pPr lvl="3" rtl="0">
              <a:spcBef>
                <a:spcPts val="0"/>
              </a:spcBef>
              <a:spcAft>
                <a:spcPts val="0"/>
              </a:spcAft>
              <a:buSzPts val="8700"/>
              <a:buNone/>
              <a:defRPr sz="4400"/>
            </a:lvl4pPr>
            <a:lvl5pPr lvl="4" rtl="0">
              <a:spcBef>
                <a:spcPts val="0"/>
              </a:spcBef>
              <a:spcAft>
                <a:spcPts val="0"/>
              </a:spcAft>
              <a:buSzPts val="8700"/>
              <a:buNone/>
              <a:defRPr sz="4400"/>
            </a:lvl5pPr>
            <a:lvl6pPr lvl="5" rtl="0">
              <a:spcBef>
                <a:spcPts val="0"/>
              </a:spcBef>
              <a:spcAft>
                <a:spcPts val="0"/>
              </a:spcAft>
              <a:buSzPts val="8700"/>
              <a:buNone/>
              <a:defRPr sz="4400"/>
            </a:lvl6pPr>
            <a:lvl7pPr lvl="6" rtl="0">
              <a:spcBef>
                <a:spcPts val="0"/>
              </a:spcBef>
              <a:spcAft>
                <a:spcPts val="0"/>
              </a:spcAft>
              <a:buSzPts val="8700"/>
              <a:buNone/>
              <a:defRPr sz="4400"/>
            </a:lvl7pPr>
            <a:lvl8pPr lvl="7" rtl="0">
              <a:spcBef>
                <a:spcPts val="0"/>
              </a:spcBef>
              <a:spcAft>
                <a:spcPts val="0"/>
              </a:spcAft>
              <a:buSzPts val="8700"/>
              <a:buNone/>
              <a:defRPr sz="4400"/>
            </a:lvl8pPr>
            <a:lvl9pPr lvl="8" rtl="0">
              <a:spcBef>
                <a:spcPts val="0"/>
              </a:spcBef>
              <a:spcAft>
                <a:spcPts val="0"/>
              </a:spcAft>
              <a:buSzPts val="8700"/>
              <a:buNone/>
              <a:defRPr sz="4400"/>
            </a:lvl9pPr>
          </a:lstStyle>
          <a:p>
            <a:endParaRPr/>
          </a:p>
        </p:txBody>
      </p:sp>
      <p:sp>
        <p:nvSpPr>
          <p:cNvPr id="541" name="Google Shape;541;p67"/>
          <p:cNvSpPr txBox="1">
            <a:spLocks noGrp="1"/>
          </p:cNvSpPr>
          <p:nvPr>
            <p:ph type="subTitle" idx="1"/>
          </p:nvPr>
        </p:nvSpPr>
        <p:spPr>
          <a:xfrm>
            <a:off x="3046413" y="7204076"/>
            <a:ext cx="18278400" cy="3311400"/>
          </a:xfrm>
          <a:prstGeom prst="rect">
            <a:avLst/>
          </a:prstGeom>
          <a:noFill/>
          <a:ln>
            <a:noFill/>
          </a:ln>
        </p:spPr>
        <p:txBody>
          <a:bodyPr spcFirstLastPara="1" wrap="square" lIns="223400" tIns="111675" rIns="223400" bIns="111675" anchor="t" anchorCtr="0">
            <a:noAutofit/>
          </a:bodyPr>
          <a:lstStyle>
            <a:lvl1pPr marR="0" lvl="0" algn="ctr" rtl="0">
              <a:lnSpc>
                <a:spcPct val="90000"/>
              </a:lnSpc>
              <a:spcBef>
                <a:spcPts val="2400"/>
              </a:spcBef>
              <a:spcAft>
                <a:spcPts val="0"/>
              </a:spcAft>
              <a:buClr>
                <a:schemeClr val="dk1"/>
              </a:buClr>
              <a:buSzPts val="5900"/>
              <a:buFont typeface="Arial"/>
              <a:buNone/>
              <a:defRPr sz="5900" b="0" i="0" u="none" strike="noStrike" cap="none">
                <a:solidFill>
                  <a:schemeClr val="dk1"/>
                </a:solidFill>
                <a:latin typeface="Calibri"/>
                <a:ea typeface="Calibri"/>
                <a:cs typeface="Calibri"/>
                <a:sym typeface="Calibri"/>
              </a:defRPr>
            </a:lvl1pPr>
            <a:lvl2pPr marR="0" lvl="1" algn="ctr"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2pPr>
            <a:lvl3pPr marR="0" lvl="2" algn="ctr" rtl="0">
              <a:lnSpc>
                <a:spcPct val="90000"/>
              </a:lnSpc>
              <a:spcBef>
                <a:spcPts val="1200"/>
              </a:spcBef>
              <a:spcAft>
                <a:spcPts val="0"/>
              </a:spcAft>
              <a:buClr>
                <a:schemeClr val="dk1"/>
              </a:buClr>
              <a:buSzPts val="4400"/>
              <a:buFont typeface="Arial"/>
              <a:buNone/>
              <a:defRPr sz="4400" b="0" i="0" u="none" strike="noStrike" cap="none">
                <a:solidFill>
                  <a:schemeClr val="dk1"/>
                </a:solidFill>
                <a:latin typeface="Calibri"/>
                <a:ea typeface="Calibri"/>
                <a:cs typeface="Calibri"/>
                <a:sym typeface="Calibri"/>
              </a:defRPr>
            </a:lvl3pPr>
            <a:lvl4pPr marR="0" lvl="3"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4pPr>
            <a:lvl5pPr marR="0" lvl="4"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6pPr>
            <a:lvl7pPr marR="0" lvl="6"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7pPr>
            <a:lvl8pPr marR="0" lvl="7"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8pPr>
            <a:lvl9pPr marR="0" lvl="8"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9pPr>
          </a:lstStyle>
          <a:p>
            <a:endParaRPr/>
          </a:p>
        </p:txBody>
      </p:sp>
      <p:sp>
        <p:nvSpPr>
          <p:cNvPr id="542" name="Google Shape;542;p67"/>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43" name="Google Shape;543;p67"/>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44" name="Google Shape;544;p67"/>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4400" b="0" i="0" u="none" strike="noStrike" cap="none">
                <a:solidFill>
                  <a:schemeClr val="dk1"/>
                </a:solidFill>
                <a:latin typeface="Calibri"/>
                <a:ea typeface="Calibri"/>
                <a:cs typeface="Calibri"/>
                <a:sym typeface="Calibri"/>
              </a:defRPr>
            </a:lvl2pPr>
            <a:lvl3pPr marL="0" marR="0" lvl="2" indent="0" algn="l" rtl="0">
              <a:spcBef>
                <a:spcPts val="0"/>
              </a:spcBef>
              <a:buNone/>
              <a:defRPr sz="4400" b="0" i="0" u="none" strike="noStrike" cap="none">
                <a:solidFill>
                  <a:schemeClr val="dk1"/>
                </a:solidFill>
                <a:latin typeface="Calibri"/>
                <a:ea typeface="Calibri"/>
                <a:cs typeface="Calibri"/>
                <a:sym typeface="Calibri"/>
              </a:defRPr>
            </a:lvl3pPr>
            <a:lvl4pPr marL="0" marR="0" lvl="3" indent="0" algn="l" rtl="0">
              <a:spcBef>
                <a:spcPts val="0"/>
              </a:spcBef>
              <a:buNone/>
              <a:defRPr sz="4400" b="0" i="0" u="none" strike="noStrike" cap="none">
                <a:solidFill>
                  <a:schemeClr val="dk1"/>
                </a:solidFill>
                <a:latin typeface="Calibri"/>
                <a:ea typeface="Calibri"/>
                <a:cs typeface="Calibri"/>
                <a:sym typeface="Calibri"/>
              </a:defRPr>
            </a:lvl4pPr>
            <a:lvl5pPr marL="0" marR="0" lvl="4" indent="0" algn="l" rtl="0">
              <a:spcBef>
                <a:spcPts val="0"/>
              </a:spcBef>
              <a:buNone/>
              <a:defRPr sz="4400" b="0" i="0" u="none" strike="noStrike" cap="none">
                <a:solidFill>
                  <a:schemeClr val="dk1"/>
                </a:solidFill>
                <a:latin typeface="Calibri"/>
                <a:ea typeface="Calibri"/>
                <a:cs typeface="Calibri"/>
                <a:sym typeface="Calibri"/>
              </a:defRPr>
            </a:lvl5pPr>
            <a:lvl6pPr marL="0" marR="0" lvl="5" indent="0" algn="l" rtl="0">
              <a:spcBef>
                <a:spcPts val="0"/>
              </a:spcBef>
              <a:buNone/>
              <a:defRPr sz="4400" b="0" i="0" u="none" strike="noStrike" cap="none">
                <a:solidFill>
                  <a:schemeClr val="dk1"/>
                </a:solidFill>
                <a:latin typeface="Calibri"/>
                <a:ea typeface="Calibri"/>
                <a:cs typeface="Calibri"/>
                <a:sym typeface="Calibri"/>
              </a:defRPr>
            </a:lvl6pPr>
            <a:lvl7pPr marL="0" marR="0" lvl="6" indent="0" algn="l" rtl="0">
              <a:spcBef>
                <a:spcPts val="0"/>
              </a:spcBef>
              <a:buNone/>
              <a:defRPr sz="4400" b="0" i="0" u="none" strike="noStrike" cap="none">
                <a:solidFill>
                  <a:schemeClr val="dk1"/>
                </a:solidFill>
                <a:latin typeface="Calibri"/>
                <a:ea typeface="Calibri"/>
                <a:cs typeface="Calibri"/>
                <a:sym typeface="Calibri"/>
              </a:defRPr>
            </a:lvl7pPr>
            <a:lvl8pPr marL="0" marR="0" lvl="7" indent="0" algn="l" rtl="0">
              <a:spcBef>
                <a:spcPts val="0"/>
              </a:spcBef>
              <a:buNone/>
              <a:defRPr sz="4400" b="0" i="0" u="none" strike="noStrike" cap="none">
                <a:solidFill>
                  <a:schemeClr val="dk1"/>
                </a:solidFill>
                <a:latin typeface="Calibri"/>
                <a:ea typeface="Calibri"/>
                <a:cs typeface="Calibri"/>
                <a:sym typeface="Calibri"/>
              </a:defRPr>
            </a:lvl8pPr>
            <a:lvl9pPr marL="0" marR="0" lvl="8" indent="0" algn="l" rtl="0">
              <a:spcBef>
                <a:spcPts val="0"/>
              </a:spcBef>
              <a:buNone/>
              <a:defRPr sz="4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8"/>
        <p:cNvGrpSpPr/>
        <p:nvPr/>
      </p:nvGrpSpPr>
      <p:grpSpPr>
        <a:xfrm>
          <a:off x="0" y="0"/>
          <a:ext cx="0" cy="0"/>
          <a:chOff x="0" y="0"/>
          <a:chExt cx="0" cy="0"/>
        </a:xfrm>
      </p:grpSpPr>
      <p:sp>
        <p:nvSpPr>
          <p:cNvPr id="549" name="Google Shape;549;p69"/>
          <p:cNvSpPr txBox="1">
            <a:spLocks noGrp="1"/>
          </p:cNvSpPr>
          <p:nvPr>
            <p:ph type="ctrTitle"/>
          </p:nvPr>
        </p:nvSpPr>
        <p:spPr>
          <a:xfrm>
            <a:off x="3046413" y="2244726"/>
            <a:ext cx="18278400" cy="4775400"/>
          </a:xfrm>
          <a:prstGeom prst="rect">
            <a:avLst/>
          </a:prstGeom>
          <a:noFill/>
          <a:ln>
            <a:noFill/>
          </a:ln>
        </p:spPr>
        <p:txBody>
          <a:bodyPr spcFirstLastPara="1" wrap="square" lIns="223400" tIns="111675" rIns="223400" bIns="111675" anchor="b" anchorCtr="0">
            <a:noAutofit/>
          </a:bodyPr>
          <a:lstStyle>
            <a:lvl1pPr marR="0" lvl="0" algn="ctr" rtl="0">
              <a:lnSpc>
                <a:spcPct val="90000"/>
              </a:lnSpc>
              <a:spcBef>
                <a:spcPts val="0"/>
              </a:spcBef>
              <a:spcAft>
                <a:spcPts val="0"/>
              </a:spcAft>
              <a:buClr>
                <a:schemeClr val="dk1"/>
              </a:buClr>
              <a:buSzPts val="14700"/>
              <a:buFont typeface="Calibri"/>
              <a:buNone/>
              <a:defRPr sz="147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50" name="Google Shape;550;p69"/>
          <p:cNvSpPr txBox="1">
            <a:spLocks noGrp="1"/>
          </p:cNvSpPr>
          <p:nvPr>
            <p:ph type="subTitle" idx="1"/>
          </p:nvPr>
        </p:nvSpPr>
        <p:spPr>
          <a:xfrm>
            <a:off x="3046413" y="7204076"/>
            <a:ext cx="18278400" cy="3311400"/>
          </a:xfrm>
          <a:prstGeom prst="rect">
            <a:avLst/>
          </a:prstGeom>
          <a:noFill/>
          <a:ln>
            <a:noFill/>
          </a:ln>
        </p:spPr>
        <p:txBody>
          <a:bodyPr spcFirstLastPara="1" wrap="square" lIns="223400" tIns="111675" rIns="223400" bIns="111675" anchor="t" anchorCtr="0">
            <a:noAutofit/>
          </a:bodyPr>
          <a:lstStyle>
            <a:lvl1pPr marR="0" lvl="0" algn="ctr" rtl="0">
              <a:lnSpc>
                <a:spcPct val="90000"/>
              </a:lnSpc>
              <a:spcBef>
                <a:spcPts val="2400"/>
              </a:spcBef>
              <a:spcAft>
                <a:spcPts val="0"/>
              </a:spcAft>
              <a:buClr>
                <a:schemeClr val="dk1"/>
              </a:buClr>
              <a:buSzPts val="5900"/>
              <a:buFont typeface="Arial"/>
              <a:buNone/>
              <a:defRPr sz="5900" b="0" i="0" u="none" strike="noStrike" cap="none">
                <a:solidFill>
                  <a:schemeClr val="dk1"/>
                </a:solidFill>
                <a:latin typeface="Calibri"/>
                <a:ea typeface="Calibri"/>
                <a:cs typeface="Calibri"/>
                <a:sym typeface="Calibri"/>
              </a:defRPr>
            </a:lvl1pPr>
            <a:lvl2pPr marR="0" lvl="1" algn="ctr"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2pPr>
            <a:lvl3pPr marR="0" lvl="2" algn="ctr" rtl="0">
              <a:lnSpc>
                <a:spcPct val="90000"/>
              </a:lnSpc>
              <a:spcBef>
                <a:spcPts val="1200"/>
              </a:spcBef>
              <a:spcAft>
                <a:spcPts val="0"/>
              </a:spcAft>
              <a:buClr>
                <a:schemeClr val="dk1"/>
              </a:buClr>
              <a:buSzPts val="4400"/>
              <a:buFont typeface="Arial"/>
              <a:buNone/>
              <a:defRPr sz="4400" b="0" i="0" u="none" strike="noStrike" cap="none">
                <a:solidFill>
                  <a:schemeClr val="dk1"/>
                </a:solidFill>
                <a:latin typeface="Calibri"/>
                <a:ea typeface="Calibri"/>
                <a:cs typeface="Calibri"/>
                <a:sym typeface="Calibri"/>
              </a:defRPr>
            </a:lvl3pPr>
            <a:lvl4pPr marR="0" lvl="3"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4pPr>
            <a:lvl5pPr marR="0" lvl="4"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6pPr>
            <a:lvl7pPr marR="0" lvl="6"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7pPr>
            <a:lvl8pPr marR="0" lvl="7"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8pPr>
            <a:lvl9pPr marR="0" lvl="8" algn="ctr" rtl="0">
              <a:lnSpc>
                <a:spcPct val="90000"/>
              </a:lnSpc>
              <a:spcBef>
                <a:spcPts val="12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9pPr>
          </a:lstStyle>
          <a:p>
            <a:endParaRPr/>
          </a:p>
        </p:txBody>
      </p:sp>
      <p:sp>
        <p:nvSpPr>
          <p:cNvPr id="551" name="Google Shape;551;p69"/>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52" name="Google Shape;552;p69"/>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53" name="Google Shape;553;p69"/>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b="0" i="0" u="none" strike="noStrike" cap="none">
                <a:solidFill>
                  <a:schemeClr val="dk1"/>
                </a:solidFill>
                <a:latin typeface="Calibri"/>
                <a:ea typeface="Calibri"/>
                <a:cs typeface="Calibri"/>
                <a:sym typeface="Calibri"/>
              </a:defRPr>
            </a:lvl1pPr>
            <a:lvl2pPr marL="0" marR="0" lvl="1" indent="0" algn="l" rtl="0">
              <a:spcBef>
                <a:spcPts val="0"/>
              </a:spcBef>
              <a:buNone/>
              <a:defRPr sz="4400" b="0" i="0" u="none" strike="noStrike" cap="none">
                <a:solidFill>
                  <a:schemeClr val="dk1"/>
                </a:solidFill>
                <a:latin typeface="Calibri"/>
                <a:ea typeface="Calibri"/>
                <a:cs typeface="Calibri"/>
                <a:sym typeface="Calibri"/>
              </a:defRPr>
            </a:lvl2pPr>
            <a:lvl3pPr marL="0" marR="0" lvl="2" indent="0" algn="l" rtl="0">
              <a:spcBef>
                <a:spcPts val="0"/>
              </a:spcBef>
              <a:buNone/>
              <a:defRPr sz="4400" b="0" i="0" u="none" strike="noStrike" cap="none">
                <a:solidFill>
                  <a:schemeClr val="dk1"/>
                </a:solidFill>
                <a:latin typeface="Calibri"/>
                <a:ea typeface="Calibri"/>
                <a:cs typeface="Calibri"/>
                <a:sym typeface="Calibri"/>
              </a:defRPr>
            </a:lvl3pPr>
            <a:lvl4pPr marL="0" marR="0" lvl="3" indent="0" algn="l" rtl="0">
              <a:spcBef>
                <a:spcPts val="0"/>
              </a:spcBef>
              <a:buNone/>
              <a:defRPr sz="4400" b="0" i="0" u="none" strike="noStrike" cap="none">
                <a:solidFill>
                  <a:schemeClr val="dk1"/>
                </a:solidFill>
                <a:latin typeface="Calibri"/>
                <a:ea typeface="Calibri"/>
                <a:cs typeface="Calibri"/>
                <a:sym typeface="Calibri"/>
              </a:defRPr>
            </a:lvl4pPr>
            <a:lvl5pPr marL="0" marR="0" lvl="4" indent="0" algn="l" rtl="0">
              <a:spcBef>
                <a:spcPts val="0"/>
              </a:spcBef>
              <a:buNone/>
              <a:defRPr sz="4400" b="0" i="0" u="none" strike="noStrike" cap="none">
                <a:solidFill>
                  <a:schemeClr val="dk1"/>
                </a:solidFill>
                <a:latin typeface="Calibri"/>
                <a:ea typeface="Calibri"/>
                <a:cs typeface="Calibri"/>
                <a:sym typeface="Calibri"/>
              </a:defRPr>
            </a:lvl5pPr>
            <a:lvl6pPr marL="0" marR="0" lvl="5" indent="0" algn="l" rtl="0">
              <a:spcBef>
                <a:spcPts val="0"/>
              </a:spcBef>
              <a:buNone/>
              <a:defRPr sz="4400" b="0" i="0" u="none" strike="noStrike" cap="none">
                <a:solidFill>
                  <a:schemeClr val="dk1"/>
                </a:solidFill>
                <a:latin typeface="Calibri"/>
                <a:ea typeface="Calibri"/>
                <a:cs typeface="Calibri"/>
                <a:sym typeface="Calibri"/>
              </a:defRPr>
            </a:lvl6pPr>
            <a:lvl7pPr marL="0" marR="0" lvl="6" indent="0" algn="l" rtl="0">
              <a:spcBef>
                <a:spcPts val="0"/>
              </a:spcBef>
              <a:buNone/>
              <a:defRPr sz="4400" b="0" i="0" u="none" strike="noStrike" cap="none">
                <a:solidFill>
                  <a:schemeClr val="dk1"/>
                </a:solidFill>
                <a:latin typeface="Calibri"/>
                <a:ea typeface="Calibri"/>
                <a:cs typeface="Calibri"/>
                <a:sym typeface="Calibri"/>
              </a:defRPr>
            </a:lvl7pPr>
            <a:lvl8pPr marL="0" marR="0" lvl="7" indent="0" algn="l" rtl="0">
              <a:spcBef>
                <a:spcPts val="0"/>
              </a:spcBef>
              <a:buNone/>
              <a:defRPr sz="4400" b="0" i="0" u="none" strike="noStrike" cap="none">
                <a:solidFill>
                  <a:schemeClr val="dk1"/>
                </a:solidFill>
                <a:latin typeface="Calibri"/>
                <a:ea typeface="Calibri"/>
                <a:cs typeface="Calibri"/>
                <a:sym typeface="Calibri"/>
              </a:defRPr>
            </a:lvl8pPr>
            <a:lvl9pPr marL="0" marR="0" lvl="8" indent="0" algn="l" rtl="0">
              <a:spcBef>
                <a:spcPts val="0"/>
              </a:spcBef>
              <a:buNone/>
              <a:defRPr sz="4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4"/>
        <p:cNvGrpSpPr/>
        <p:nvPr/>
      </p:nvGrpSpPr>
      <p:grpSpPr>
        <a:xfrm>
          <a:off x="0" y="0"/>
          <a:ext cx="0" cy="0"/>
          <a:chOff x="0" y="0"/>
          <a:chExt cx="0" cy="0"/>
        </a:xfrm>
      </p:grpSpPr>
      <p:sp>
        <p:nvSpPr>
          <p:cNvPr id="555" name="Google Shape;555;p70"/>
          <p:cNvSpPr txBox="1">
            <a:spLocks noGrp="1"/>
          </p:cNvSpPr>
          <p:nvPr>
            <p:ph type="title"/>
          </p:nvPr>
        </p:nvSpPr>
        <p:spPr>
          <a:xfrm>
            <a:off x="1675527" y="730250"/>
            <a:ext cx="21020100" cy="26514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0"/>
              </a:spcBef>
              <a:spcAft>
                <a:spcPts val="0"/>
              </a:spcAft>
              <a:buClr>
                <a:schemeClr val="dk1"/>
              </a:buClr>
              <a:buSzPts val="10800"/>
              <a:buFont typeface="Calibri"/>
              <a:buNone/>
              <a:defRPr sz="10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56" name="Google Shape;556;p70"/>
          <p:cNvSpPr txBox="1">
            <a:spLocks noGrp="1"/>
          </p:cNvSpPr>
          <p:nvPr>
            <p:ph type="body" idx="1"/>
          </p:nvPr>
        </p:nvSpPr>
        <p:spPr>
          <a:xfrm>
            <a:off x="1675527" y="3651250"/>
            <a:ext cx="21020100" cy="87024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557" name="Google Shape;557;p70"/>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58" name="Google Shape;558;p70"/>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59" name="Google Shape;559;p70"/>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0"/>
        <p:cNvGrpSpPr/>
        <p:nvPr/>
      </p:nvGrpSpPr>
      <p:grpSpPr>
        <a:xfrm>
          <a:off x="0" y="0"/>
          <a:ext cx="0" cy="0"/>
          <a:chOff x="0" y="0"/>
          <a:chExt cx="0" cy="0"/>
        </a:xfrm>
      </p:grpSpPr>
      <p:sp>
        <p:nvSpPr>
          <p:cNvPr id="561" name="Google Shape;561;p71"/>
          <p:cNvSpPr txBox="1">
            <a:spLocks noGrp="1"/>
          </p:cNvSpPr>
          <p:nvPr>
            <p:ph type="title"/>
          </p:nvPr>
        </p:nvSpPr>
        <p:spPr>
          <a:xfrm>
            <a:off x="1662835" y="3419476"/>
            <a:ext cx="21020100" cy="5705400"/>
          </a:xfrm>
          <a:prstGeom prst="rect">
            <a:avLst/>
          </a:prstGeom>
          <a:noFill/>
          <a:ln>
            <a:noFill/>
          </a:ln>
        </p:spPr>
        <p:txBody>
          <a:bodyPr spcFirstLastPara="1" wrap="square" lIns="223400" tIns="111675" rIns="223400" bIns="111675" anchor="b" anchorCtr="0">
            <a:noAutofit/>
          </a:bodyPr>
          <a:lstStyle>
            <a:lvl1pPr marR="0" lvl="0" algn="l" rtl="0">
              <a:lnSpc>
                <a:spcPct val="90000"/>
              </a:lnSpc>
              <a:spcBef>
                <a:spcPts val="0"/>
              </a:spcBef>
              <a:spcAft>
                <a:spcPts val="0"/>
              </a:spcAft>
              <a:buClr>
                <a:schemeClr val="dk1"/>
              </a:buClr>
              <a:buSzPts val="14700"/>
              <a:buFont typeface="Calibri"/>
              <a:buNone/>
              <a:defRPr sz="147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62" name="Google Shape;562;p71"/>
          <p:cNvSpPr txBox="1">
            <a:spLocks noGrp="1"/>
          </p:cNvSpPr>
          <p:nvPr>
            <p:ph type="body" idx="1"/>
          </p:nvPr>
        </p:nvSpPr>
        <p:spPr>
          <a:xfrm>
            <a:off x="1662835" y="9178926"/>
            <a:ext cx="21020100" cy="3000600"/>
          </a:xfrm>
          <a:prstGeom prst="rect">
            <a:avLst/>
          </a:prstGeom>
          <a:noFill/>
          <a:ln>
            <a:noFill/>
          </a:ln>
        </p:spPr>
        <p:txBody>
          <a:bodyPr spcFirstLastPara="1" wrap="square" lIns="223400" tIns="111675" rIns="223400" bIns="111675" anchor="t" anchorCtr="0">
            <a:noAutofit/>
          </a:bodyPr>
          <a:lstStyle>
            <a:lvl1pPr marL="457200" marR="0" lvl="0" indent="-228600" algn="l" rtl="0">
              <a:lnSpc>
                <a:spcPct val="90000"/>
              </a:lnSpc>
              <a:spcBef>
                <a:spcPts val="2400"/>
              </a:spcBef>
              <a:spcAft>
                <a:spcPts val="0"/>
              </a:spcAft>
              <a:buClr>
                <a:srgbClr val="888888"/>
              </a:buClr>
              <a:buSzPts val="5900"/>
              <a:buFont typeface="Arial"/>
              <a:buNone/>
              <a:defRPr sz="59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200"/>
              </a:spcBef>
              <a:spcAft>
                <a:spcPts val="0"/>
              </a:spcAft>
              <a:buClr>
                <a:srgbClr val="888888"/>
              </a:buClr>
              <a:buSzPts val="4900"/>
              <a:buFont typeface="Arial"/>
              <a:buNone/>
              <a:defRPr sz="49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200"/>
              </a:spcBef>
              <a:spcAft>
                <a:spcPts val="0"/>
              </a:spcAft>
              <a:buClr>
                <a:srgbClr val="888888"/>
              </a:buClr>
              <a:buSzPts val="4400"/>
              <a:buFont typeface="Arial"/>
              <a:buNone/>
              <a:defRPr sz="4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20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20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20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20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20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200"/>
              </a:spcBef>
              <a:spcAft>
                <a:spcPts val="0"/>
              </a:spcAft>
              <a:buClr>
                <a:srgbClr val="888888"/>
              </a:buClr>
              <a:buSzPts val="3900"/>
              <a:buFont typeface="Arial"/>
              <a:buNone/>
              <a:defRPr sz="3900" b="0" i="0" u="none" strike="noStrike" cap="none">
                <a:solidFill>
                  <a:srgbClr val="888888"/>
                </a:solidFill>
                <a:latin typeface="Calibri"/>
                <a:ea typeface="Calibri"/>
                <a:cs typeface="Calibri"/>
                <a:sym typeface="Calibri"/>
              </a:defRPr>
            </a:lvl9pPr>
          </a:lstStyle>
          <a:p>
            <a:endParaRPr/>
          </a:p>
        </p:txBody>
      </p:sp>
      <p:sp>
        <p:nvSpPr>
          <p:cNvPr id="563" name="Google Shape;563;p71"/>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64" name="Google Shape;564;p71"/>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65" name="Google Shape;565;p71"/>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2"/>
        <p:cNvGrpSpPr/>
        <p:nvPr/>
      </p:nvGrpSpPr>
      <p:grpSpPr>
        <a:xfrm>
          <a:off x="0" y="0"/>
          <a:ext cx="0" cy="0"/>
          <a:chOff x="0" y="0"/>
          <a:chExt cx="0" cy="0"/>
        </a:xfrm>
      </p:grpSpPr>
      <p:sp>
        <p:nvSpPr>
          <p:cNvPr id="43" name="Google Shape;43;p8"/>
          <p:cNvSpPr/>
          <p:nvPr/>
        </p:nvSpPr>
        <p:spPr>
          <a:xfrm>
            <a:off x="-1" y="1457323"/>
            <a:ext cx="22737764" cy="10872329"/>
          </a:xfrm>
          <a:prstGeom prst="rect">
            <a:avLst/>
          </a:prstGeom>
          <a:solidFill>
            <a:schemeClr val="accent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2F2F2"/>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44" name="Google Shape;44;p8"/>
          <p:cNvSpPr>
            <a:spLocks noGrp="1"/>
          </p:cNvSpPr>
          <p:nvPr>
            <p:ph type="pic" idx="2"/>
          </p:nvPr>
        </p:nvSpPr>
        <p:spPr>
          <a:xfrm>
            <a:off x="-349625" y="1864518"/>
            <a:ext cx="22541410" cy="1003379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5" name="Google Shape;45;p8"/>
          <p:cNvSpPr>
            <a:spLocks noGrp="1"/>
          </p:cNvSpPr>
          <p:nvPr>
            <p:ph type="pic" idx="3"/>
          </p:nvPr>
        </p:nvSpPr>
        <p:spPr>
          <a:xfrm>
            <a:off x="-349626" y="1864518"/>
            <a:ext cx="22541410" cy="1003379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46" name="Google Shape;46;p8"/>
          <p:cNvSpPr txBox="1">
            <a:spLocks noGrp="1"/>
          </p:cNvSpPr>
          <p:nvPr>
            <p:ph type="title"/>
          </p:nvPr>
        </p:nvSpPr>
        <p:spPr>
          <a:xfrm>
            <a:off x="1603375" y="2775885"/>
            <a:ext cx="10512863" cy="1446491"/>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8700"/>
              <a:buFont typeface="Montserrat SemiBold"/>
              <a:buNone/>
              <a:defRPr>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 name="Google Shape;47;p8"/>
          <p:cNvSpPr txBox="1">
            <a:spLocks noGrp="1"/>
          </p:cNvSpPr>
          <p:nvPr>
            <p:ph type="body" idx="1"/>
          </p:nvPr>
        </p:nvSpPr>
        <p:spPr>
          <a:xfrm>
            <a:off x="1603375" y="2260787"/>
            <a:ext cx="10512863" cy="72446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48" name="Google Shape;48;p8"/>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6"/>
        <p:cNvGrpSpPr/>
        <p:nvPr/>
      </p:nvGrpSpPr>
      <p:grpSpPr>
        <a:xfrm>
          <a:off x="0" y="0"/>
          <a:ext cx="0" cy="0"/>
          <a:chOff x="0" y="0"/>
          <a:chExt cx="0" cy="0"/>
        </a:xfrm>
      </p:grpSpPr>
      <p:sp>
        <p:nvSpPr>
          <p:cNvPr id="567" name="Google Shape;567;p72"/>
          <p:cNvSpPr txBox="1">
            <a:spLocks noGrp="1"/>
          </p:cNvSpPr>
          <p:nvPr>
            <p:ph type="title"/>
          </p:nvPr>
        </p:nvSpPr>
        <p:spPr>
          <a:xfrm>
            <a:off x="1675527" y="730250"/>
            <a:ext cx="21020100" cy="26514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0"/>
              </a:spcBef>
              <a:spcAft>
                <a:spcPts val="0"/>
              </a:spcAft>
              <a:buClr>
                <a:schemeClr val="dk1"/>
              </a:buClr>
              <a:buSzPts val="10800"/>
              <a:buFont typeface="Calibri"/>
              <a:buNone/>
              <a:defRPr sz="10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68" name="Google Shape;568;p72"/>
          <p:cNvSpPr txBox="1">
            <a:spLocks noGrp="1"/>
          </p:cNvSpPr>
          <p:nvPr>
            <p:ph type="body" idx="1"/>
          </p:nvPr>
        </p:nvSpPr>
        <p:spPr>
          <a:xfrm>
            <a:off x="1675527" y="3651250"/>
            <a:ext cx="10306500" cy="87024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569" name="Google Shape;569;p72"/>
          <p:cNvSpPr txBox="1">
            <a:spLocks noGrp="1"/>
          </p:cNvSpPr>
          <p:nvPr>
            <p:ph type="body" idx="2"/>
          </p:nvPr>
        </p:nvSpPr>
        <p:spPr>
          <a:xfrm>
            <a:off x="12388744" y="3651250"/>
            <a:ext cx="10306500" cy="87024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570" name="Google Shape;570;p72"/>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71" name="Google Shape;571;p72"/>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72" name="Google Shape;572;p72"/>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xfrm>
            <a:off x="1679759" y="730250"/>
            <a:ext cx="21020100" cy="26514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0"/>
              </a:spcBef>
              <a:spcAft>
                <a:spcPts val="0"/>
              </a:spcAft>
              <a:buClr>
                <a:schemeClr val="dk1"/>
              </a:buClr>
              <a:buSzPts val="10800"/>
              <a:buFont typeface="Calibri"/>
              <a:buNone/>
              <a:defRPr sz="10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75" name="Google Shape;575;p73"/>
          <p:cNvSpPr txBox="1">
            <a:spLocks noGrp="1"/>
          </p:cNvSpPr>
          <p:nvPr>
            <p:ph type="body" idx="1"/>
          </p:nvPr>
        </p:nvSpPr>
        <p:spPr>
          <a:xfrm>
            <a:off x="1679759" y="3362326"/>
            <a:ext cx="10311300" cy="1647600"/>
          </a:xfrm>
          <a:prstGeom prst="rect">
            <a:avLst/>
          </a:prstGeom>
          <a:noFill/>
          <a:ln>
            <a:noFill/>
          </a:ln>
        </p:spPr>
        <p:txBody>
          <a:bodyPr spcFirstLastPara="1" wrap="square" lIns="223400" tIns="111675" rIns="223400" bIns="111675" anchor="b" anchorCtr="0">
            <a:noAutofit/>
          </a:bodyPr>
          <a:lstStyle>
            <a:lvl1pPr marL="457200" marR="0" lvl="0" indent="-228600" algn="l" rtl="0">
              <a:lnSpc>
                <a:spcPct val="90000"/>
              </a:lnSpc>
              <a:spcBef>
                <a:spcPts val="240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200"/>
              </a:spcBef>
              <a:spcAft>
                <a:spcPts val="0"/>
              </a:spcAft>
              <a:buClr>
                <a:schemeClr val="dk1"/>
              </a:buClr>
              <a:buSzPts val="4900"/>
              <a:buFont typeface="Arial"/>
              <a:buNone/>
              <a:defRPr sz="49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200"/>
              </a:spcBef>
              <a:spcAft>
                <a:spcPts val="0"/>
              </a:spcAft>
              <a:buClr>
                <a:schemeClr val="dk1"/>
              </a:buClr>
              <a:buSzPts val="4400"/>
              <a:buFont typeface="Arial"/>
              <a:buNone/>
              <a:defRPr sz="4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9pPr>
          </a:lstStyle>
          <a:p>
            <a:endParaRPr/>
          </a:p>
        </p:txBody>
      </p:sp>
      <p:sp>
        <p:nvSpPr>
          <p:cNvPr id="576" name="Google Shape;576;p73"/>
          <p:cNvSpPr txBox="1">
            <a:spLocks noGrp="1"/>
          </p:cNvSpPr>
          <p:nvPr>
            <p:ph type="body" idx="2"/>
          </p:nvPr>
        </p:nvSpPr>
        <p:spPr>
          <a:xfrm>
            <a:off x="1679759" y="5010150"/>
            <a:ext cx="10311300" cy="73692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577" name="Google Shape;577;p73"/>
          <p:cNvSpPr txBox="1">
            <a:spLocks noGrp="1"/>
          </p:cNvSpPr>
          <p:nvPr>
            <p:ph type="body" idx="3"/>
          </p:nvPr>
        </p:nvSpPr>
        <p:spPr>
          <a:xfrm>
            <a:off x="12337971" y="3362326"/>
            <a:ext cx="10361700" cy="1647600"/>
          </a:xfrm>
          <a:prstGeom prst="rect">
            <a:avLst/>
          </a:prstGeom>
          <a:noFill/>
          <a:ln>
            <a:noFill/>
          </a:ln>
        </p:spPr>
        <p:txBody>
          <a:bodyPr spcFirstLastPara="1" wrap="square" lIns="223400" tIns="111675" rIns="223400" bIns="111675" anchor="b" anchorCtr="0">
            <a:noAutofit/>
          </a:bodyPr>
          <a:lstStyle>
            <a:lvl1pPr marL="457200" marR="0" lvl="0" indent="-228600" algn="l" rtl="0">
              <a:lnSpc>
                <a:spcPct val="90000"/>
              </a:lnSpc>
              <a:spcBef>
                <a:spcPts val="2400"/>
              </a:spcBef>
              <a:spcAft>
                <a:spcPts val="0"/>
              </a:spcAft>
              <a:buClr>
                <a:schemeClr val="dk1"/>
              </a:buClr>
              <a:buSzPts val="5900"/>
              <a:buFont typeface="Arial"/>
              <a:buNone/>
              <a:defRPr sz="59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200"/>
              </a:spcBef>
              <a:spcAft>
                <a:spcPts val="0"/>
              </a:spcAft>
              <a:buClr>
                <a:schemeClr val="dk1"/>
              </a:buClr>
              <a:buSzPts val="4900"/>
              <a:buFont typeface="Arial"/>
              <a:buNone/>
              <a:defRPr sz="49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200"/>
              </a:spcBef>
              <a:spcAft>
                <a:spcPts val="0"/>
              </a:spcAft>
              <a:buClr>
                <a:schemeClr val="dk1"/>
              </a:buClr>
              <a:buSzPts val="4400"/>
              <a:buFont typeface="Arial"/>
              <a:buNone/>
              <a:defRPr sz="4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200"/>
              </a:spcBef>
              <a:spcAft>
                <a:spcPts val="0"/>
              </a:spcAft>
              <a:buClr>
                <a:schemeClr val="dk1"/>
              </a:buClr>
              <a:buSzPts val="3900"/>
              <a:buFont typeface="Arial"/>
              <a:buNone/>
              <a:defRPr sz="3900" b="1" i="0" u="none" strike="noStrike" cap="none">
                <a:solidFill>
                  <a:schemeClr val="dk1"/>
                </a:solidFill>
                <a:latin typeface="Calibri"/>
                <a:ea typeface="Calibri"/>
                <a:cs typeface="Calibri"/>
                <a:sym typeface="Calibri"/>
              </a:defRPr>
            </a:lvl9pPr>
          </a:lstStyle>
          <a:p>
            <a:endParaRPr/>
          </a:p>
        </p:txBody>
      </p:sp>
      <p:sp>
        <p:nvSpPr>
          <p:cNvPr id="578" name="Google Shape;578;p73"/>
          <p:cNvSpPr txBox="1">
            <a:spLocks noGrp="1"/>
          </p:cNvSpPr>
          <p:nvPr>
            <p:ph type="body" idx="4"/>
          </p:nvPr>
        </p:nvSpPr>
        <p:spPr>
          <a:xfrm>
            <a:off x="12337971" y="5010150"/>
            <a:ext cx="10361700" cy="73692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579" name="Google Shape;579;p73"/>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80" name="Google Shape;580;p73"/>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81" name="Google Shape;581;p73"/>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2"/>
        <p:cNvGrpSpPr/>
        <p:nvPr/>
      </p:nvGrpSpPr>
      <p:grpSpPr>
        <a:xfrm>
          <a:off x="0" y="0"/>
          <a:ext cx="0" cy="0"/>
          <a:chOff x="0" y="0"/>
          <a:chExt cx="0" cy="0"/>
        </a:xfrm>
      </p:grpSpPr>
      <p:sp>
        <p:nvSpPr>
          <p:cNvPr id="583" name="Google Shape;583;p74"/>
          <p:cNvSpPr txBox="1">
            <a:spLocks noGrp="1"/>
          </p:cNvSpPr>
          <p:nvPr>
            <p:ph type="title"/>
          </p:nvPr>
        </p:nvSpPr>
        <p:spPr>
          <a:xfrm>
            <a:off x="1675527" y="730250"/>
            <a:ext cx="21020100" cy="26514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0"/>
              </a:spcBef>
              <a:spcAft>
                <a:spcPts val="0"/>
              </a:spcAft>
              <a:buClr>
                <a:schemeClr val="dk1"/>
              </a:buClr>
              <a:buSzPts val="10800"/>
              <a:buFont typeface="Calibri"/>
              <a:buNone/>
              <a:defRPr sz="10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84" name="Google Shape;584;p74"/>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85" name="Google Shape;585;p74"/>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86" name="Google Shape;586;p74"/>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7"/>
        <p:cNvGrpSpPr/>
        <p:nvPr/>
      </p:nvGrpSpPr>
      <p:grpSpPr>
        <a:xfrm>
          <a:off x="0" y="0"/>
          <a:ext cx="0" cy="0"/>
          <a:chOff x="0" y="0"/>
          <a:chExt cx="0" cy="0"/>
        </a:xfrm>
      </p:grpSpPr>
      <p:sp>
        <p:nvSpPr>
          <p:cNvPr id="588" name="Google Shape;588;p75"/>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89" name="Google Shape;589;p75"/>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90" name="Google Shape;590;p75"/>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1"/>
        <p:cNvGrpSpPr/>
        <p:nvPr/>
      </p:nvGrpSpPr>
      <p:grpSpPr>
        <a:xfrm>
          <a:off x="0" y="0"/>
          <a:ext cx="0" cy="0"/>
          <a:chOff x="0" y="0"/>
          <a:chExt cx="0" cy="0"/>
        </a:xfrm>
      </p:grpSpPr>
      <p:sp>
        <p:nvSpPr>
          <p:cNvPr id="592" name="Google Shape;592;p76"/>
          <p:cNvSpPr txBox="1">
            <a:spLocks noGrp="1"/>
          </p:cNvSpPr>
          <p:nvPr>
            <p:ph type="title"/>
          </p:nvPr>
        </p:nvSpPr>
        <p:spPr>
          <a:xfrm>
            <a:off x="1679759" y="914400"/>
            <a:ext cx="7861500" cy="3200400"/>
          </a:xfrm>
          <a:prstGeom prst="rect">
            <a:avLst/>
          </a:prstGeom>
          <a:noFill/>
          <a:ln>
            <a:noFill/>
          </a:ln>
        </p:spPr>
        <p:txBody>
          <a:bodyPr spcFirstLastPara="1" wrap="square" lIns="223400" tIns="111675" rIns="223400" bIns="111675" anchor="b" anchorCtr="0">
            <a:noAutofit/>
          </a:bodyPr>
          <a:lstStyle>
            <a:lvl1pPr marR="0" lvl="0" algn="l" rtl="0">
              <a:lnSpc>
                <a:spcPct val="90000"/>
              </a:lnSpc>
              <a:spcBef>
                <a:spcPts val="0"/>
              </a:spcBef>
              <a:spcAft>
                <a:spcPts val="0"/>
              </a:spcAft>
              <a:buClr>
                <a:schemeClr val="dk1"/>
              </a:buClr>
              <a:buSzPts val="7800"/>
              <a:buFont typeface="Calibri"/>
              <a:buNone/>
              <a:defRPr sz="7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593" name="Google Shape;593;p76"/>
          <p:cNvSpPr txBox="1">
            <a:spLocks noGrp="1"/>
          </p:cNvSpPr>
          <p:nvPr>
            <p:ph type="body" idx="1"/>
          </p:nvPr>
        </p:nvSpPr>
        <p:spPr>
          <a:xfrm>
            <a:off x="10362035" y="1974850"/>
            <a:ext cx="12338400" cy="9747000"/>
          </a:xfrm>
          <a:prstGeom prst="rect">
            <a:avLst/>
          </a:prstGeom>
          <a:noFill/>
          <a:ln>
            <a:noFill/>
          </a:ln>
        </p:spPr>
        <p:txBody>
          <a:bodyPr spcFirstLastPara="1" wrap="square" lIns="223400" tIns="111675" rIns="223400" bIns="111675" anchor="t" anchorCtr="0">
            <a:noAutofit/>
          </a:bodyPr>
          <a:lstStyle>
            <a:lvl1pPr marL="457200" marR="0" lvl="0" indent="-723900" algn="l" rtl="0">
              <a:lnSpc>
                <a:spcPct val="90000"/>
              </a:lnSpc>
              <a:spcBef>
                <a:spcPts val="2400"/>
              </a:spcBef>
              <a:spcAft>
                <a:spcPts val="0"/>
              </a:spcAft>
              <a:buClr>
                <a:schemeClr val="dk1"/>
              </a:buClr>
              <a:buSzPts val="7800"/>
              <a:buFont typeface="Arial"/>
              <a:buChar char="•"/>
              <a:defRPr sz="7800" b="0" i="0" u="none" strike="noStrike" cap="none">
                <a:solidFill>
                  <a:schemeClr val="dk1"/>
                </a:solidFill>
                <a:latin typeface="Calibri"/>
                <a:ea typeface="Calibri"/>
                <a:cs typeface="Calibri"/>
                <a:sym typeface="Calibri"/>
              </a:defRPr>
            </a:lvl1pPr>
            <a:lvl2pPr marL="914400" marR="0" lvl="1" indent="-660400" algn="l" rtl="0">
              <a:lnSpc>
                <a:spcPct val="90000"/>
              </a:lnSpc>
              <a:spcBef>
                <a:spcPts val="12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2pPr>
            <a:lvl3pPr marL="1371600" marR="0" lvl="2"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3pPr>
            <a:lvl4pPr marL="1828800" marR="0" lvl="3"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4pPr>
            <a:lvl5pPr marL="2286000" marR="0" lvl="4"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5pPr>
            <a:lvl6pPr marL="2743200" marR="0" lvl="5"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6pPr>
            <a:lvl7pPr marL="3200400" marR="0" lvl="6"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7pPr>
            <a:lvl8pPr marL="3657600" marR="0" lvl="7"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8pPr>
            <a:lvl9pPr marL="4114800" marR="0" lvl="8"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9pPr>
          </a:lstStyle>
          <a:p>
            <a:endParaRPr/>
          </a:p>
        </p:txBody>
      </p:sp>
      <p:sp>
        <p:nvSpPr>
          <p:cNvPr id="594" name="Google Shape;594;p76"/>
          <p:cNvSpPr txBox="1">
            <a:spLocks noGrp="1"/>
          </p:cNvSpPr>
          <p:nvPr>
            <p:ph type="body" idx="2"/>
          </p:nvPr>
        </p:nvSpPr>
        <p:spPr>
          <a:xfrm>
            <a:off x="1679759" y="4114800"/>
            <a:ext cx="7861500" cy="7623000"/>
          </a:xfrm>
          <a:prstGeom prst="rect">
            <a:avLst/>
          </a:prstGeom>
          <a:noFill/>
          <a:ln>
            <a:noFill/>
          </a:ln>
        </p:spPr>
        <p:txBody>
          <a:bodyPr spcFirstLastPara="1" wrap="square" lIns="223400" tIns="111675" rIns="223400" bIns="111675" anchor="t" anchorCtr="0">
            <a:noAutofit/>
          </a:bodyPr>
          <a:lstStyle>
            <a:lvl1pPr marL="457200" marR="0" lvl="0" indent="-228600" algn="l" rtl="0">
              <a:lnSpc>
                <a:spcPct val="90000"/>
              </a:lnSpc>
              <a:spcBef>
                <a:spcPts val="24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20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2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95" name="Google Shape;595;p76"/>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96" name="Google Shape;596;p76"/>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597" name="Google Shape;597;p76"/>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8"/>
        <p:cNvGrpSpPr/>
        <p:nvPr/>
      </p:nvGrpSpPr>
      <p:grpSpPr>
        <a:xfrm>
          <a:off x="0" y="0"/>
          <a:ext cx="0" cy="0"/>
          <a:chOff x="0" y="0"/>
          <a:chExt cx="0" cy="0"/>
        </a:xfrm>
      </p:grpSpPr>
      <p:sp>
        <p:nvSpPr>
          <p:cNvPr id="599" name="Google Shape;599;p77"/>
          <p:cNvSpPr txBox="1">
            <a:spLocks noGrp="1"/>
          </p:cNvSpPr>
          <p:nvPr>
            <p:ph type="title"/>
          </p:nvPr>
        </p:nvSpPr>
        <p:spPr>
          <a:xfrm>
            <a:off x="1679759" y="914400"/>
            <a:ext cx="7861500" cy="3200400"/>
          </a:xfrm>
          <a:prstGeom prst="rect">
            <a:avLst/>
          </a:prstGeom>
          <a:noFill/>
          <a:ln>
            <a:noFill/>
          </a:ln>
        </p:spPr>
        <p:txBody>
          <a:bodyPr spcFirstLastPara="1" wrap="square" lIns="223400" tIns="111675" rIns="223400" bIns="111675" anchor="b" anchorCtr="0">
            <a:noAutofit/>
          </a:bodyPr>
          <a:lstStyle>
            <a:lvl1pPr marR="0" lvl="0" algn="l" rtl="0">
              <a:lnSpc>
                <a:spcPct val="90000"/>
              </a:lnSpc>
              <a:spcBef>
                <a:spcPts val="0"/>
              </a:spcBef>
              <a:spcAft>
                <a:spcPts val="0"/>
              </a:spcAft>
              <a:buClr>
                <a:schemeClr val="dk1"/>
              </a:buClr>
              <a:buSzPts val="7800"/>
              <a:buFont typeface="Calibri"/>
              <a:buNone/>
              <a:defRPr sz="7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600" name="Google Shape;600;p77"/>
          <p:cNvSpPr>
            <a:spLocks noGrp="1"/>
          </p:cNvSpPr>
          <p:nvPr>
            <p:ph type="pic" idx="2"/>
          </p:nvPr>
        </p:nvSpPr>
        <p:spPr>
          <a:xfrm>
            <a:off x="10362035" y="1974850"/>
            <a:ext cx="12338400" cy="97470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2400"/>
              </a:spcBef>
              <a:spcAft>
                <a:spcPts val="0"/>
              </a:spcAft>
              <a:buClr>
                <a:schemeClr val="dk1"/>
              </a:buClr>
              <a:buSzPts val="7800"/>
              <a:buFont typeface="Arial"/>
              <a:buNone/>
              <a:defRPr sz="7800" b="0" i="0" u="none" strike="noStrike" cap="none">
                <a:solidFill>
                  <a:schemeClr val="dk1"/>
                </a:solidFill>
                <a:latin typeface="Calibri"/>
                <a:ea typeface="Calibri"/>
                <a:cs typeface="Calibri"/>
                <a:sym typeface="Calibri"/>
              </a:defRPr>
            </a:lvl1pPr>
            <a:lvl2pPr marR="0" lvl="1" algn="l" rtl="0">
              <a:lnSpc>
                <a:spcPct val="90000"/>
              </a:lnSpc>
              <a:spcBef>
                <a:spcPts val="1200"/>
              </a:spcBef>
              <a:spcAft>
                <a:spcPts val="0"/>
              </a:spcAft>
              <a:buClr>
                <a:schemeClr val="dk1"/>
              </a:buClr>
              <a:buSzPts val="6800"/>
              <a:buFont typeface="Arial"/>
              <a:buNone/>
              <a:defRPr sz="6800" b="0" i="0" u="none" strike="noStrike" cap="none">
                <a:solidFill>
                  <a:schemeClr val="dk1"/>
                </a:solidFill>
                <a:latin typeface="Calibri"/>
                <a:ea typeface="Calibri"/>
                <a:cs typeface="Calibri"/>
                <a:sym typeface="Calibri"/>
              </a:defRPr>
            </a:lvl2pPr>
            <a:lvl3pPr marR="0" lvl="2" algn="l" rtl="0">
              <a:lnSpc>
                <a:spcPct val="90000"/>
              </a:lnSpc>
              <a:spcBef>
                <a:spcPts val="1200"/>
              </a:spcBef>
              <a:spcAft>
                <a:spcPts val="0"/>
              </a:spcAft>
              <a:buClr>
                <a:schemeClr val="dk1"/>
              </a:buClr>
              <a:buSzPts val="5900"/>
              <a:buFont typeface="Arial"/>
              <a:buNone/>
              <a:defRPr sz="5900" b="0" i="0" u="none" strike="noStrike" cap="none">
                <a:solidFill>
                  <a:schemeClr val="dk1"/>
                </a:solidFill>
                <a:latin typeface="Calibri"/>
                <a:ea typeface="Calibri"/>
                <a:cs typeface="Calibri"/>
                <a:sym typeface="Calibri"/>
              </a:defRPr>
            </a:lvl3pPr>
            <a:lvl4pPr marR="0" lvl="3"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4pPr>
            <a:lvl5pPr marR="0" lvl="4"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5pPr>
            <a:lvl6pPr marR="0" lvl="5"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6pPr>
            <a:lvl7pPr marR="0" lvl="6"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7pPr>
            <a:lvl8pPr marR="0" lvl="7"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8pPr>
            <a:lvl9pPr marR="0" lvl="8"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Calibri"/>
                <a:ea typeface="Calibri"/>
                <a:cs typeface="Calibri"/>
                <a:sym typeface="Calibri"/>
              </a:defRPr>
            </a:lvl9pPr>
          </a:lstStyle>
          <a:p>
            <a:endParaRPr/>
          </a:p>
        </p:txBody>
      </p:sp>
      <p:sp>
        <p:nvSpPr>
          <p:cNvPr id="601" name="Google Shape;601;p77"/>
          <p:cNvSpPr txBox="1">
            <a:spLocks noGrp="1"/>
          </p:cNvSpPr>
          <p:nvPr>
            <p:ph type="body" idx="1"/>
          </p:nvPr>
        </p:nvSpPr>
        <p:spPr>
          <a:xfrm>
            <a:off x="1679759" y="4114800"/>
            <a:ext cx="7861500" cy="7623000"/>
          </a:xfrm>
          <a:prstGeom prst="rect">
            <a:avLst/>
          </a:prstGeom>
          <a:noFill/>
          <a:ln>
            <a:noFill/>
          </a:ln>
        </p:spPr>
        <p:txBody>
          <a:bodyPr spcFirstLastPara="1" wrap="square" lIns="223400" tIns="111675" rIns="223400" bIns="111675" anchor="t" anchorCtr="0">
            <a:noAutofit/>
          </a:bodyPr>
          <a:lstStyle>
            <a:lvl1pPr marL="457200" marR="0" lvl="0" indent="-228600" algn="l" rtl="0">
              <a:lnSpc>
                <a:spcPct val="90000"/>
              </a:lnSpc>
              <a:spcBef>
                <a:spcPts val="2400"/>
              </a:spcBef>
              <a:spcAft>
                <a:spcPts val="0"/>
              </a:spcAft>
              <a:buClr>
                <a:schemeClr val="dk1"/>
              </a:buClr>
              <a:buSzPts val="3900"/>
              <a:buFont typeface="Arial"/>
              <a:buNone/>
              <a:defRPr sz="39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20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2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02" name="Google Shape;602;p77"/>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603" name="Google Shape;603;p77"/>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604" name="Google Shape;604;p77"/>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5"/>
        <p:cNvGrpSpPr/>
        <p:nvPr/>
      </p:nvGrpSpPr>
      <p:grpSpPr>
        <a:xfrm>
          <a:off x="0" y="0"/>
          <a:ext cx="0" cy="0"/>
          <a:chOff x="0" y="0"/>
          <a:chExt cx="0" cy="0"/>
        </a:xfrm>
      </p:grpSpPr>
      <p:sp>
        <p:nvSpPr>
          <p:cNvPr id="606" name="Google Shape;606;p78"/>
          <p:cNvSpPr txBox="1">
            <a:spLocks noGrp="1"/>
          </p:cNvSpPr>
          <p:nvPr>
            <p:ph type="title"/>
          </p:nvPr>
        </p:nvSpPr>
        <p:spPr>
          <a:xfrm>
            <a:off x="1675527" y="730250"/>
            <a:ext cx="21020100" cy="26514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0"/>
              </a:spcBef>
              <a:spcAft>
                <a:spcPts val="0"/>
              </a:spcAft>
              <a:buClr>
                <a:schemeClr val="dk1"/>
              </a:buClr>
              <a:buSzPts val="10800"/>
              <a:buFont typeface="Calibri"/>
              <a:buNone/>
              <a:defRPr sz="10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607" name="Google Shape;607;p78"/>
          <p:cNvSpPr txBox="1">
            <a:spLocks noGrp="1"/>
          </p:cNvSpPr>
          <p:nvPr>
            <p:ph type="body" idx="1"/>
          </p:nvPr>
        </p:nvSpPr>
        <p:spPr>
          <a:xfrm rot="5400000">
            <a:off x="7834523" y="-2507600"/>
            <a:ext cx="8702400" cy="210201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608" name="Google Shape;608;p78"/>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609" name="Google Shape;609;p78"/>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610" name="Google Shape;610;p78"/>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1"/>
        <p:cNvGrpSpPr/>
        <p:nvPr/>
      </p:nvGrpSpPr>
      <p:grpSpPr>
        <a:xfrm>
          <a:off x="0" y="0"/>
          <a:ext cx="0" cy="0"/>
          <a:chOff x="0" y="0"/>
          <a:chExt cx="0" cy="0"/>
        </a:xfrm>
      </p:grpSpPr>
      <p:sp>
        <p:nvSpPr>
          <p:cNvPr id="612" name="Google Shape;612;p79"/>
          <p:cNvSpPr txBox="1">
            <a:spLocks noGrp="1"/>
          </p:cNvSpPr>
          <p:nvPr>
            <p:ph type="title"/>
          </p:nvPr>
        </p:nvSpPr>
        <p:spPr>
          <a:xfrm rot="5400000">
            <a:off x="14256473" y="3914750"/>
            <a:ext cx="11623800" cy="52548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0"/>
              </a:spcBef>
              <a:spcAft>
                <a:spcPts val="0"/>
              </a:spcAft>
              <a:buClr>
                <a:schemeClr val="dk1"/>
              </a:buClr>
              <a:buSzPts val="10800"/>
              <a:buFont typeface="Calibri"/>
              <a:buNone/>
              <a:defRPr sz="10800" b="0" i="0" u="none" strike="noStrike" cap="none">
                <a:solidFill>
                  <a:schemeClr val="dk1"/>
                </a:solidFill>
                <a:latin typeface="Calibri"/>
                <a:ea typeface="Calibri"/>
                <a:cs typeface="Calibri"/>
                <a:sym typeface="Calibri"/>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613" name="Google Shape;613;p79"/>
          <p:cNvSpPr txBox="1">
            <a:spLocks noGrp="1"/>
          </p:cNvSpPr>
          <p:nvPr>
            <p:ph type="body" idx="1"/>
          </p:nvPr>
        </p:nvSpPr>
        <p:spPr>
          <a:xfrm rot="5400000">
            <a:off x="3543073" y="-1137400"/>
            <a:ext cx="11623800" cy="153591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Calibri"/>
                <a:ea typeface="Calibri"/>
                <a:cs typeface="Calibri"/>
                <a:sym typeface="Calibri"/>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Calibri"/>
                <a:ea typeface="Calibri"/>
                <a:cs typeface="Calibri"/>
                <a:sym typeface="Calibri"/>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Calibri"/>
                <a:ea typeface="Calibri"/>
                <a:cs typeface="Calibri"/>
                <a:sym typeface="Calibri"/>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9pPr>
          </a:lstStyle>
          <a:p>
            <a:endParaRPr/>
          </a:p>
        </p:txBody>
      </p:sp>
      <p:sp>
        <p:nvSpPr>
          <p:cNvPr id="614" name="Google Shape;614;p79"/>
          <p:cNvSpPr txBox="1">
            <a:spLocks noGrp="1"/>
          </p:cNvSpPr>
          <p:nvPr>
            <p:ph type="dt" idx="10"/>
          </p:nvPr>
        </p:nvSpPr>
        <p:spPr>
          <a:xfrm>
            <a:off x="1675527" y="12712700"/>
            <a:ext cx="5483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615" name="Google Shape;615;p79"/>
          <p:cNvSpPr txBox="1">
            <a:spLocks noGrp="1"/>
          </p:cNvSpPr>
          <p:nvPr>
            <p:ph type="ftr" idx="11"/>
          </p:nvPr>
        </p:nvSpPr>
        <p:spPr>
          <a:xfrm>
            <a:off x="8072993" y="12712700"/>
            <a:ext cx="8225400" cy="730200"/>
          </a:xfrm>
          <a:prstGeom prst="rect">
            <a:avLst/>
          </a:prstGeom>
          <a:noFill/>
          <a:ln>
            <a:noFill/>
          </a:ln>
        </p:spPr>
        <p:txBody>
          <a:bodyPr spcFirstLastPara="1" wrap="square" lIns="223400" tIns="111675" rIns="223400" bIns="111675" anchor="t" anchorCtr="0">
            <a:noAutofit/>
          </a:bodyPr>
          <a:lstStyle>
            <a:lvl1pPr marR="0" lvl="0" algn="l" rtl="0">
              <a:spcBef>
                <a:spcPts val="0"/>
              </a:spcBef>
              <a:spcAft>
                <a:spcPts val="0"/>
              </a:spcAft>
              <a:buSzPts val="3400"/>
              <a:buNone/>
              <a:defRPr sz="4400">
                <a:solidFill>
                  <a:schemeClr val="dk1"/>
                </a:solidFill>
                <a:latin typeface="Calibri"/>
                <a:ea typeface="Calibri"/>
                <a:cs typeface="Calibri"/>
                <a:sym typeface="Calibri"/>
              </a:defRPr>
            </a:lvl1pPr>
            <a:lvl2pPr marR="0" lvl="1"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3400"/>
              <a:buNone/>
              <a:defRPr sz="4400" b="0" i="0" u="none" strike="noStrike" cap="none">
                <a:solidFill>
                  <a:schemeClr val="dk1"/>
                </a:solidFill>
                <a:latin typeface="Calibri"/>
                <a:ea typeface="Calibri"/>
                <a:cs typeface="Calibri"/>
                <a:sym typeface="Calibri"/>
              </a:defRPr>
            </a:lvl9pPr>
          </a:lstStyle>
          <a:p>
            <a:endParaRPr/>
          </a:p>
        </p:txBody>
      </p:sp>
      <p:sp>
        <p:nvSpPr>
          <p:cNvPr id="616" name="Google Shape;616;p79"/>
          <p:cNvSpPr txBox="1">
            <a:spLocks noGrp="1"/>
          </p:cNvSpPr>
          <p:nvPr>
            <p:ph type="sldNum" idx="12"/>
          </p:nvPr>
        </p:nvSpPr>
        <p:spPr>
          <a:xfrm>
            <a:off x="17212231" y="12712700"/>
            <a:ext cx="5483400" cy="730200"/>
          </a:xfrm>
          <a:prstGeom prst="rect">
            <a:avLst/>
          </a:prstGeom>
          <a:noFill/>
          <a:ln>
            <a:noFill/>
          </a:ln>
        </p:spPr>
        <p:txBody>
          <a:bodyPr spcFirstLastPara="1" wrap="square" lIns="223400" tIns="111675" rIns="223400" bIns="111675" anchor="t" anchorCtr="0">
            <a:noAutofit/>
          </a:bodyPr>
          <a:lstStyle>
            <a:lvl1pPr marL="0" marR="0" lvl="0" indent="0" algn="l" rtl="0">
              <a:spcBef>
                <a:spcPts val="0"/>
              </a:spcBef>
              <a:buNone/>
              <a:defRPr sz="4400">
                <a:solidFill>
                  <a:schemeClr val="dk1"/>
                </a:solidFill>
                <a:latin typeface="Calibri"/>
                <a:ea typeface="Calibri"/>
                <a:cs typeface="Calibri"/>
                <a:sym typeface="Calibri"/>
              </a:defRPr>
            </a:lvl1pPr>
            <a:lvl2pPr marL="0" marR="0" lvl="1" indent="0" algn="l" rtl="0">
              <a:spcBef>
                <a:spcPts val="0"/>
              </a:spcBef>
              <a:buNone/>
              <a:defRPr sz="4400">
                <a:solidFill>
                  <a:schemeClr val="dk1"/>
                </a:solidFill>
                <a:latin typeface="Calibri"/>
                <a:ea typeface="Calibri"/>
                <a:cs typeface="Calibri"/>
                <a:sym typeface="Calibri"/>
              </a:defRPr>
            </a:lvl2pPr>
            <a:lvl3pPr marL="0" marR="0" lvl="2" indent="0" algn="l" rtl="0">
              <a:spcBef>
                <a:spcPts val="0"/>
              </a:spcBef>
              <a:buNone/>
              <a:defRPr sz="4400">
                <a:solidFill>
                  <a:schemeClr val="dk1"/>
                </a:solidFill>
                <a:latin typeface="Calibri"/>
                <a:ea typeface="Calibri"/>
                <a:cs typeface="Calibri"/>
                <a:sym typeface="Calibri"/>
              </a:defRPr>
            </a:lvl3pPr>
            <a:lvl4pPr marL="0" marR="0" lvl="3" indent="0" algn="l" rtl="0">
              <a:spcBef>
                <a:spcPts val="0"/>
              </a:spcBef>
              <a:buNone/>
              <a:defRPr sz="4400">
                <a:solidFill>
                  <a:schemeClr val="dk1"/>
                </a:solidFill>
                <a:latin typeface="Calibri"/>
                <a:ea typeface="Calibri"/>
                <a:cs typeface="Calibri"/>
                <a:sym typeface="Calibri"/>
              </a:defRPr>
            </a:lvl4pPr>
            <a:lvl5pPr marL="0" marR="0" lvl="4" indent="0" algn="l" rtl="0">
              <a:spcBef>
                <a:spcPts val="0"/>
              </a:spcBef>
              <a:buNone/>
              <a:defRPr sz="4400">
                <a:solidFill>
                  <a:schemeClr val="dk1"/>
                </a:solidFill>
                <a:latin typeface="Calibri"/>
                <a:ea typeface="Calibri"/>
                <a:cs typeface="Calibri"/>
                <a:sym typeface="Calibri"/>
              </a:defRPr>
            </a:lvl5pPr>
            <a:lvl6pPr marL="0" marR="0" lvl="5" indent="0" algn="l" rtl="0">
              <a:spcBef>
                <a:spcPts val="0"/>
              </a:spcBef>
              <a:buNone/>
              <a:defRPr sz="4400">
                <a:solidFill>
                  <a:schemeClr val="dk1"/>
                </a:solidFill>
                <a:latin typeface="Calibri"/>
                <a:ea typeface="Calibri"/>
                <a:cs typeface="Calibri"/>
                <a:sym typeface="Calibri"/>
              </a:defRPr>
            </a:lvl6pPr>
            <a:lvl7pPr marL="0" marR="0" lvl="6" indent="0" algn="l" rtl="0">
              <a:spcBef>
                <a:spcPts val="0"/>
              </a:spcBef>
              <a:buNone/>
              <a:defRPr sz="4400">
                <a:solidFill>
                  <a:schemeClr val="dk1"/>
                </a:solidFill>
                <a:latin typeface="Calibri"/>
                <a:ea typeface="Calibri"/>
                <a:cs typeface="Calibri"/>
                <a:sym typeface="Calibri"/>
              </a:defRPr>
            </a:lvl7pPr>
            <a:lvl8pPr marL="0" marR="0" lvl="7" indent="0" algn="l" rtl="0">
              <a:spcBef>
                <a:spcPts val="0"/>
              </a:spcBef>
              <a:buNone/>
              <a:defRPr sz="4400">
                <a:solidFill>
                  <a:schemeClr val="dk1"/>
                </a:solidFill>
                <a:latin typeface="Calibri"/>
                <a:ea typeface="Calibri"/>
                <a:cs typeface="Calibri"/>
                <a:sym typeface="Calibri"/>
              </a:defRPr>
            </a:lvl8pPr>
            <a:lvl9pPr marL="0" marR="0" lvl="8" indent="0" algn="l" rtl="0">
              <a:spcBef>
                <a:spcPts val="0"/>
              </a:spcBef>
              <a:buNone/>
              <a:defRPr sz="4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6"/>
        <p:cNvGrpSpPr/>
        <p:nvPr/>
      </p:nvGrpSpPr>
      <p:grpSpPr>
        <a:xfrm>
          <a:off x="0" y="0"/>
          <a:ext cx="0" cy="0"/>
          <a:chOff x="0" y="0"/>
          <a:chExt cx="0" cy="0"/>
        </a:xfrm>
      </p:grpSpPr>
      <p:sp>
        <p:nvSpPr>
          <p:cNvPr id="627" name="Google Shape;627;p81"/>
          <p:cNvSpPr txBox="1">
            <a:spLocks noGrp="1"/>
          </p:cNvSpPr>
          <p:nvPr>
            <p:ph type="ctrTitle"/>
          </p:nvPr>
        </p:nvSpPr>
        <p:spPr>
          <a:xfrm>
            <a:off x="1827848" y="2244726"/>
            <a:ext cx="20715600" cy="4775400"/>
          </a:xfrm>
          <a:prstGeom prst="rect">
            <a:avLst/>
          </a:prstGeom>
          <a:noFill/>
          <a:ln>
            <a:noFill/>
          </a:ln>
        </p:spPr>
        <p:txBody>
          <a:bodyPr spcFirstLastPara="1" wrap="square" lIns="223400" tIns="111675" rIns="223400" bIns="111675" anchor="b" anchorCtr="0">
            <a:noAutofit/>
          </a:bodyPr>
          <a:lstStyle>
            <a:lvl1pPr lvl="0" algn="ctr" rtl="0">
              <a:lnSpc>
                <a:spcPct val="90000"/>
              </a:lnSpc>
              <a:spcBef>
                <a:spcPts val="0"/>
              </a:spcBef>
              <a:spcAft>
                <a:spcPts val="0"/>
              </a:spcAft>
              <a:buClr>
                <a:schemeClr val="dk1"/>
              </a:buClr>
              <a:buSzPts val="14700"/>
              <a:buFont typeface="Arial"/>
              <a:buNone/>
              <a:defRPr sz="147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28" name="Google Shape;628;p81"/>
          <p:cNvSpPr txBox="1">
            <a:spLocks noGrp="1"/>
          </p:cNvSpPr>
          <p:nvPr>
            <p:ph type="subTitle" idx="1"/>
          </p:nvPr>
        </p:nvSpPr>
        <p:spPr>
          <a:xfrm>
            <a:off x="3046413" y="7204076"/>
            <a:ext cx="18278400" cy="3311400"/>
          </a:xfrm>
          <a:prstGeom prst="rect">
            <a:avLst/>
          </a:prstGeom>
          <a:noFill/>
          <a:ln>
            <a:noFill/>
          </a:ln>
        </p:spPr>
        <p:txBody>
          <a:bodyPr spcFirstLastPara="1" wrap="square" lIns="223400" tIns="111675" rIns="223400" bIns="111675" anchor="t" anchorCtr="0">
            <a:noAutofit/>
          </a:bodyPr>
          <a:lstStyle>
            <a:lvl1pPr lvl="0" algn="ctr" rtl="0">
              <a:lnSpc>
                <a:spcPct val="90000"/>
              </a:lnSpc>
              <a:spcBef>
                <a:spcPts val="2400"/>
              </a:spcBef>
              <a:spcAft>
                <a:spcPts val="0"/>
              </a:spcAft>
              <a:buClr>
                <a:schemeClr val="dk1"/>
              </a:buClr>
              <a:buSzPts val="5900"/>
              <a:buNone/>
              <a:defRPr sz="5900"/>
            </a:lvl1pPr>
            <a:lvl2pPr lvl="1" algn="ctr" rtl="0">
              <a:lnSpc>
                <a:spcPct val="90000"/>
              </a:lnSpc>
              <a:spcBef>
                <a:spcPts val="1200"/>
              </a:spcBef>
              <a:spcAft>
                <a:spcPts val="0"/>
              </a:spcAft>
              <a:buClr>
                <a:schemeClr val="dk1"/>
              </a:buClr>
              <a:buSzPts val="4900"/>
              <a:buNone/>
              <a:defRPr sz="4900"/>
            </a:lvl2pPr>
            <a:lvl3pPr lvl="2" algn="ctr" rtl="0">
              <a:lnSpc>
                <a:spcPct val="90000"/>
              </a:lnSpc>
              <a:spcBef>
                <a:spcPts val="1200"/>
              </a:spcBef>
              <a:spcAft>
                <a:spcPts val="0"/>
              </a:spcAft>
              <a:buClr>
                <a:schemeClr val="dk1"/>
              </a:buClr>
              <a:buSzPts val="4400"/>
              <a:buNone/>
              <a:defRPr sz="4400"/>
            </a:lvl3pPr>
            <a:lvl4pPr lvl="3" algn="ctr" rtl="0">
              <a:lnSpc>
                <a:spcPct val="90000"/>
              </a:lnSpc>
              <a:spcBef>
                <a:spcPts val="1200"/>
              </a:spcBef>
              <a:spcAft>
                <a:spcPts val="0"/>
              </a:spcAft>
              <a:buClr>
                <a:schemeClr val="dk1"/>
              </a:buClr>
              <a:buSzPts val="3900"/>
              <a:buNone/>
              <a:defRPr sz="3900"/>
            </a:lvl4pPr>
            <a:lvl5pPr lvl="4" algn="ctr" rtl="0">
              <a:lnSpc>
                <a:spcPct val="90000"/>
              </a:lnSpc>
              <a:spcBef>
                <a:spcPts val="1200"/>
              </a:spcBef>
              <a:spcAft>
                <a:spcPts val="0"/>
              </a:spcAft>
              <a:buClr>
                <a:schemeClr val="dk1"/>
              </a:buClr>
              <a:buSzPts val="3900"/>
              <a:buNone/>
              <a:defRPr sz="3900"/>
            </a:lvl5pPr>
            <a:lvl6pPr lvl="5" algn="ctr" rtl="0">
              <a:lnSpc>
                <a:spcPct val="90000"/>
              </a:lnSpc>
              <a:spcBef>
                <a:spcPts val="1200"/>
              </a:spcBef>
              <a:spcAft>
                <a:spcPts val="0"/>
              </a:spcAft>
              <a:buClr>
                <a:schemeClr val="dk1"/>
              </a:buClr>
              <a:buSzPts val="3900"/>
              <a:buNone/>
              <a:defRPr sz="3900"/>
            </a:lvl6pPr>
            <a:lvl7pPr lvl="6" algn="ctr" rtl="0">
              <a:lnSpc>
                <a:spcPct val="90000"/>
              </a:lnSpc>
              <a:spcBef>
                <a:spcPts val="1200"/>
              </a:spcBef>
              <a:spcAft>
                <a:spcPts val="0"/>
              </a:spcAft>
              <a:buClr>
                <a:schemeClr val="dk1"/>
              </a:buClr>
              <a:buSzPts val="3900"/>
              <a:buNone/>
              <a:defRPr sz="3900"/>
            </a:lvl7pPr>
            <a:lvl8pPr lvl="7" algn="ctr" rtl="0">
              <a:lnSpc>
                <a:spcPct val="90000"/>
              </a:lnSpc>
              <a:spcBef>
                <a:spcPts val="1200"/>
              </a:spcBef>
              <a:spcAft>
                <a:spcPts val="0"/>
              </a:spcAft>
              <a:buClr>
                <a:schemeClr val="dk1"/>
              </a:buClr>
              <a:buSzPts val="3900"/>
              <a:buNone/>
              <a:defRPr sz="3900"/>
            </a:lvl8pPr>
            <a:lvl9pPr lvl="8" algn="ctr" rtl="0">
              <a:lnSpc>
                <a:spcPct val="90000"/>
              </a:lnSpc>
              <a:spcBef>
                <a:spcPts val="1200"/>
              </a:spcBef>
              <a:spcAft>
                <a:spcPts val="0"/>
              </a:spcAft>
              <a:buClr>
                <a:schemeClr val="dk1"/>
              </a:buClr>
              <a:buSzPts val="3900"/>
              <a:buNone/>
              <a:defRPr sz="3900"/>
            </a:lvl9pPr>
          </a:lstStyle>
          <a:p>
            <a:endParaRPr/>
          </a:p>
        </p:txBody>
      </p:sp>
      <p:sp>
        <p:nvSpPr>
          <p:cNvPr id="629" name="Google Shape;629;p81"/>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30" name="Google Shape;630;p81"/>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31" name="Google Shape;631;p81"/>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2"/>
        <p:cNvGrpSpPr/>
        <p:nvPr/>
      </p:nvGrpSpPr>
      <p:grpSpPr>
        <a:xfrm>
          <a:off x="0" y="0"/>
          <a:ext cx="0" cy="0"/>
          <a:chOff x="0" y="0"/>
          <a:chExt cx="0" cy="0"/>
        </a:xfrm>
      </p:grpSpPr>
      <p:sp>
        <p:nvSpPr>
          <p:cNvPr id="633" name="Google Shape;633;p82"/>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ctr" anchorCtr="0">
            <a:noAutofit/>
          </a:bodyPr>
          <a:lstStyle>
            <a:lvl1pPr lvl="0" algn="l" rtl="0">
              <a:lnSpc>
                <a:spcPct val="90000"/>
              </a:lnSpc>
              <a:spcBef>
                <a:spcPts val="0"/>
              </a:spcBef>
              <a:spcAft>
                <a:spcPts val="0"/>
              </a:spcAft>
              <a:buClr>
                <a:schemeClr val="dk1"/>
              </a:buClr>
              <a:buSzPts val="4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34" name="Google Shape;634;p82"/>
          <p:cNvSpPr txBox="1">
            <a:spLocks noGrp="1"/>
          </p:cNvSpPr>
          <p:nvPr>
            <p:ph type="body" idx="1"/>
          </p:nvPr>
        </p:nvSpPr>
        <p:spPr>
          <a:xfrm>
            <a:off x="1675527" y="3651250"/>
            <a:ext cx="21020100" cy="87024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35" name="Google Shape;635;p82"/>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36" name="Google Shape;636;p82"/>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37" name="Google Shape;637;p82"/>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1675963" y="628650"/>
            <a:ext cx="10058839" cy="1057275"/>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5400"/>
              <a:buFont typeface="Montserrat SemiBold"/>
              <a:buNone/>
              <a:defRPr sz="54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 name="Google Shape;51;p9"/>
          <p:cNvSpPr txBox="1">
            <a:spLocks noGrp="1"/>
          </p:cNvSpPr>
          <p:nvPr>
            <p:ph type="body" idx="1"/>
          </p:nvPr>
        </p:nvSpPr>
        <p:spPr>
          <a:xfrm>
            <a:off x="1675963" y="1685925"/>
            <a:ext cx="10058839" cy="457200"/>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cxnSp>
        <p:nvCxnSpPr>
          <p:cNvPr id="52" name="Google Shape;52;p9"/>
          <p:cNvCxnSpPr/>
          <p:nvPr/>
        </p:nvCxnSpPr>
        <p:spPr>
          <a:xfrm>
            <a:off x="1675963" y="2371725"/>
            <a:ext cx="5484973" cy="0"/>
          </a:xfrm>
          <a:prstGeom prst="straightConnector1">
            <a:avLst/>
          </a:prstGeom>
          <a:noFill/>
          <a:ln w="9525" cap="flat" cmpd="sng">
            <a:solidFill>
              <a:srgbClr val="808080"/>
            </a:solidFill>
            <a:prstDash val="solid"/>
            <a:miter lim="8000"/>
            <a:headEnd type="none" w="sm" len="sm"/>
            <a:tailEnd type="none" w="sm" len="sm"/>
          </a:ln>
        </p:spPr>
      </p:cxnSp>
      <p:sp>
        <p:nvSpPr>
          <p:cNvPr id="53" name="Google Shape;53;p9"/>
          <p:cNvSpPr>
            <a:spLocks noGrp="1"/>
          </p:cNvSpPr>
          <p:nvPr>
            <p:ph type="pic" idx="2"/>
          </p:nvPr>
        </p:nvSpPr>
        <p:spPr>
          <a:xfrm>
            <a:off x="5236333" y="3918317"/>
            <a:ext cx="2938097" cy="293809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4" name="Google Shape;54;p9"/>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8"/>
        <p:cNvGrpSpPr/>
        <p:nvPr/>
      </p:nvGrpSpPr>
      <p:grpSpPr>
        <a:xfrm>
          <a:off x="0" y="0"/>
          <a:ext cx="0" cy="0"/>
          <a:chOff x="0" y="0"/>
          <a:chExt cx="0" cy="0"/>
        </a:xfrm>
      </p:grpSpPr>
      <p:sp>
        <p:nvSpPr>
          <p:cNvPr id="639" name="Google Shape;639;p83"/>
          <p:cNvSpPr txBox="1">
            <a:spLocks noGrp="1"/>
          </p:cNvSpPr>
          <p:nvPr>
            <p:ph type="title"/>
          </p:nvPr>
        </p:nvSpPr>
        <p:spPr>
          <a:xfrm>
            <a:off x="1662835" y="3419478"/>
            <a:ext cx="21020100" cy="5705400"/>
          </a:xfrm>
          <a:prstGeom prst="rect">
            <a:avLst/>
          </a:prstGeom>
          <a:noFill/>
          <a:ln>
            <a:noFill/>
          </a:ln>
        </p:spPr>
        <p:txBody>
          <a:bodyPr spcFirstLastPara="1" wrap="square" lIns="223400" tIns="111675" rIns="223400" bIns="111675" anchor="b" anchorCtr="0">
            <a:noAutofit/>
          </a:bodyPr>
          <a:lstStyle>
            <a:lvl1pPr lvl="0" algn="l" rtl="0">
              <a:lnSpc>
                <a:spcPct val="90000"/>
              </a:lnSpc>
              <a:spcBef>
                <a:spcPts val="0"/>
              </a:spcBef>
              <a:spcAft>
                <a:spcPts val="0"/>
              </a:spcAft>
              <a:buClr>
                <a:schemeClr val="dk1"/>
              </a:buClr>
              <a:buSzPts val="14700"/>
              <a:buFont typeface="Arial"/>
              <a:buNone/>
              <a:defRPr sz="147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40" name="Google Shape;640;p83"/>
          <p:cNvSpPr txBox="1">
            <a:spLocks noGrp="1"/>
          </p:cNvSpPr>
          <p:nvPr>
            <p:ph type="body" idx="1"/>
          </p:nvPr>
        </p:nvSpPr>
        <p:spPr>
          <a:xfrm>
            <a:off x="1662835" y="9178928"/>
            <a:ext cx="21020100" cy="3000600"/>
          </a:xfrm>
          <a:prstGeom prst="rect">
            <a:avLst/>
          </a:prstGeom>
          <a:noFill/>
          <a:ln>
            <a:noFill/>
          </a:ln>
        </p:spPr>
        <p:txBody>
          <a:bodyPr spcFirstLastPara="1" wrap="square" lIns="223400" tIns="111675" rIns="223400" bIns="111675" anchor="t" anchorCtr="0">
            <a:noAutofit/>
          </a:bodyPr>
          <a:lstStyle>
            <a:lvl1pPr marL="457200" lvl="0" indent="-228600" algn="l" rtl="0">
              <a:lnSpc>
                <a:spcPct val="90000"/>
              </a:lnSpc>
              <a:spcBef>
                <a:spcPts val="2400"/>
              </a:spcBef>
              <a:spcAft>
                <a:spcPts val="0"/>
              </a:spcAft>
              <a:buClr>
                <a:schemeClr val="dk1"/>
              </a:buClr>
              <a:buSzPts val="5900"/>
              <a:buNone/>
              <a:defRPr sz="5900">
                <a:solidFill>
                  <a:schemeClr val="dk1"/>
                </a:solidFill>
              </a:defRPr>
            </a:lvl1pPr>
            <a:lvl2pPr marL="914400" lvl="1" indent="-228600" algn="l" rtl="0">
              <a:lnSpc>
                <a:spcPct val="90000"/>
              </a:lnSpc>
              <a:spcBef>
                <a:spcPts val="1200"/>
              </a:spcBef>
              <a:spcAft>
                <a:spcPts val="0"/>
              </a:spcAft>
              <a:buClr>
                <a:srgbClr val="888888"/>
              </a:buClr>
              <a:buSzPts val="4900"/>
              <a:buNone/>
              <a:defRPr sz="4900">
                <a:solidFill>
                  <a:srgbClr val="888888"/>
                </a:solidFill>
              </a:defRPr>
            </a:lvl2pPr>
            <a:lvl3pPr marL="1371600" lvl="2" indent="-228600" algn="l" rtl="0">
              <a:lnSpc>
                <a:spcPct val="90000"/>
              </a:lnSpc>
              <a:spcBef>
                <a:spcPts val="1200"/>
              </a:spcBef>
              <a:spcAft>
                <a:spcPts val="0"/>
              </a:spcAft>
              <a:buClr>
                <a:srgbClr val="888888"/>
              </a:buClr>
              <a:buSzPts val="4400"/>
              <a:buNone/>
              <a:defRPr sz="4400">
                <a:solidFill>
                  <a:srgbClr val="888888"/>
                </a:solidFill>
              </a:defRPr>
            </a:lvl3pPr>
            <a:lvl4pPr marL="1828800" lvl="3" indent="-228600" algn="l" rtl="0">
              <a:lnSpc>
                <a:spcPct val="90000"/>
              </a:lnSpc>
              <a:spcBef>
                <a:spcPts val="1200"/>
              </a:spcBef>
              <a:spcAft>
                <a:spcPts val="0"/>
              </a:spcAft>
              <a:buClr>
                <a:srgbClr val="888888"/>
              </a:buClr>
              <a:buSzPts val="3900"/>
              <a:buNone/>
              <a:defRPr sz="3900">
                <a:solidFill>
                  <a:srgbClr val="888888"/>
                </a:solidFill>
              </a:defRPr>
            </a:lvl4pPr>
            <a:lvl5pPr marL="2286000" lvl="4" indent="-228600" algn="l" rtl="0">
              <a:lnSpc>
                <a:spcPct val="90000"/>
              </a:lnSpc>
              <a:spcBef>
                <a:spcPts val="1200"/>
              </a:spcBef>
              <a:spcAft>
                <a:spcPts val="0"/>
              </a:spcAft>
              <a:buClr>
                <a:srgbClr val="888888"/>
              </a:buClr>
              <a:buSzPts val="3900"/>
              <a:buNone/>
              <a:defRPr sz="3900">
                <a:solidFill>
                  <a:srgbClr val="888888"/>
                </a:solidFill>
              </a:defRPr>
            </a:lvl5pPr>
            <a:lvl6pPr marL="2743200" lvl="5" indent="-228600" algn="l" rtl="0">
              <a:lnSpc>
                <a:spcPct val="90000"/>
              </a:lnSpc>
              <a:spcBef>
                <a:spcPts val="1200"/>
              </a:spcBef>
              <a:spcAft>
                <a:spcPts val="0"/>
              </a:spcAft>
              <a:buClr>
                <a:srgbClr val="888888"/>
              </a:buClr>
              <a:buSzPts val="3900"/>
              <a:buNone/>
              <a:defRPr sz="3900">
                <a:solidFill>
                  <a:srgbClr val="888888"/>
                </a:solidFill>
              </a:defRPr>
            </a:lvl6pPr>
            <a:lvl7pPr marL="3200400" lvl="6" indent="-228600" algn="l" rtl="0">
              <a:lnSpc>
                <a:spcPct val="90000"/>
              </a:lnSpc>
              <a:spcBef>
                <a:spcPts val="1200"/>
              </a:spcBef>
              <a:spcAft>
                <a:spcPts val="0"/>
              </a:spcAft>
              <a:buClr>
                <a:srgbClr val="888888"/>
              </a:buClr>
              <a:buSzPts val="3900"/>
              <a:buNone/>
              <a:defRPr sz="3900">
                <a:solidFill>
                  <a:srgbClr val="888888"/>
                </a:solidFill>
              </a:defRPr>
            </a:lvl7pPr>
            <a:lvl8pPr marL="3657600" lvl="7" indent="-228600" algn="l" rtl="0">
              <a:lnSpc>
                <a:spcPct val="90000"/>
              </a:lnSpc>
              <a:spcBef>
                <a:spcPts val="1200"/>
              </a:spcBef>
              <a:spcAft>
                <a:spcPts val="0"/>
              </a:spcAft>
              <a:buClr>
                <a:srgbClr val="888888"/>
              </a:buClr>
              <a:buSzPts val="3900"/>
              <a:buNone/>
              <a:defRPr sz="3900">
                <a:solidFill>
                  <a:srgbClr val="888888"/>
                </a:solidFill>
              </a:defRPr>
            </a:lvl8pPr>
            <a:lvl9pPr marL="4114800" lvl="8" indent="-228600" algn="l" rtl="0">
              <a:lnSpc>
                <a:spcPct val="90000"/>
              </a:lnSpc>
              <a:spcBef>
                <a:spcPts val="1200"/>
              </a:spcBef>
              <a:spcAft>
                <a:spcPts val="0"/>
              </a:spcAft>
              <a:buClr>
                <a:srgbClr val="888888"/>
              </a:buClr>
              <a:buSzPts val="3900"/>
              <a:buNone/>
              <a:defRPr sz="3900">
                <a:solidFill>
                  <a:srgbClr val="888888"/>
                </a:solidFill>
              </a:defRPr>
            </a:lvl9pPr>
          </a:lstStyle>
          <a:p>
            <a:endParaRPr/>
          </a:p>
        </p:txBody>
      </p:sp>
      <p:sp>
        <p:nvSpPr>
          <p:cNvPr id="641" name="Google Shape;641;p83"/>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42" name="Google Shape;642;p83"/>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43" name="Google Shape;643;p83"/>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4"/>
        <p:cNvGrpSpPr/>
        <p:nvPr/>
      </p:nvGrpSpPr>
      <p:grpSpPr>
        <a:xfrm>
          <a:off x="0" y="0"/>
          <a:ext cx="0" cy="0"/>
          <a:chOff x="0" y="0"/>
          <a:chExt cx="0" cy="0"/>
        </a:xfrm>
      </p:grpSpPr>
      <p:sp>
        <p:nvSpPr>
          <p:cNvPr id="645" name="Google Shape;645;p84"/>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ctr" anchorCtr="0">
            <a:noAutofit/>
          </a:bodyPr>
          <a:lstStyle>
            <a:lvl1pPr lvl="0" algn="l" rtl="0">
              <a:lnSpc>
                <a:spcPct val="90000"/>
              </a:lnSpc>
              <a:spcBef>
                <a:spcPts val="0"/>
              </a:spcBef>
              <a:spcAft>
                <a:spcPts val="0"/>
              </a:spcAft>
              <a:buClr>
                <a:schemeClr val="dk1"/>
              </a:buClr>
              <a:buSzPts val="4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46" name="Google Shape;646;p84"/>
          <p:cNvSpPr txBox="1">
            <a:spLocks noGrp="1"/>
          </p:cNvSpPr>
          <p:nvPr>
            <p:ph type="body" idx="1"/>
          </p:nvPr>
        </p:nvSpPr>
        <p:spPr>
          <a:xfrm>
            <a:off x="1675527" y="3651250"/>
            <a:ext cx="10357800" cy="87024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47" name="Google Shape;647;p84"/>
          <p:cNvSpPr txBox="1">
            <a:spLocks noGrp="1"/>
          </p:cNvSpPr>
          <p:nvPr>
            <p:ph type="body" idx="2"/>
          </p:nvPr>
        </p:nvSpPr>
        <p:spPr>
          <a:xfrm>
            <a:off x="12337971" y="3651250"/>
            <a:ext cx="10357800" cy="87024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48" name="Google Shape;648;p84"/>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49" name="Google Shape;649;p84"/>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50" name="Google Shape;650;p84"/>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1"/>
        <p:cNvGrpSpPr/>
        <p:nvPr/>
      </p:nvGrpSpPr>
      <p:grpSpPr>
        <a:xfrm>
          <a:off x="0" y="0"/>
          <a:ext cx="0" cy="0"/>
          <a:chOff x="0" y="0"/>
          <a:chExt cx="0" cy="0"/>
        </a:xfrm>
      </p:grpSpPr>
      <p:sp>
        <p:nvSpPr>
          <p:cNvPr id="652" name="Google Shape;652;p85"/>
          <p:cNvSpPr txBox="1">
            <a:spLocks noGrp="1"/>
          </p:cNvSpPr>
          <p:nvPr>
            <p:ph type="title"/>
          </p:nvPr>
        </p:nvSpPr>
        <p:spPr>
          <a:xfrm>
            <a:off x="1678701" y="730252"/>
            <a:ext cx="21020100" cy="2651400"/>
          </a:xfrm>
          <a:prstGeom prst="rect">
            <a:avLst/>
          </a:prstGeom>
          <a:noFill/>
          <a:ln>
            <a:noFill/>
          </a:ln>
        </p:spPr>
        <p:txBody>
          <a:bodyPr spcFirstLastPara="1" wrap="square" lIns="223400" tIns="111675" rIns="223400" bIns="111675" anchor="ctr" anchorCtr="0">
            <a:noAutofit/>
          </a:bodyPr>
          <a:lstStyle>
            <a:lvl1pPr lvl="0" algn="l" rtl="0">
              <a:lnSpc>
                <a:spcPct val="90000"/>
              </a:lnSpc>
              <a:spcBef>
                <a:spcPts val="0"/>
              </a:spcBef>
              <a:spcAft>
                <a:spcPts val="0"/>
              </a:spcAft>
              <a:buClr>
                <a:schemeClr val="dk1"/>
              </a:buClr>
              <a:buSzPts val="4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53" name="Google Shape;653;p85"/>
          <p:cNvSpPr txBox="1">
            <a:spLocks noGrp="1"/>
          </p:cNvSpPr>
          <p:nvPr>
            <p:ph type="body" idx="1"/>
          </p:nvPr>
        </p:nvSpPr>
        <p:spPr>
          <a:xfrm>
            <a:off x="1678704" y="3362326"/>
            <a:ext cx="10309800" cy="1647600"/>
          </a:xfrm>
          <a:prstGeom prst="rect">
            <a:avLst/>
          </a:prstGeom>
          <a:noFill/>
          <a:ln>
            <a:noFill/>
          </a:ln>
        </p:spPr>
        <p:txBody>
          <a:bodyPr spcFirstLastPara="1" wrap="square" lIns="223400" tIns="111675" rIns="223400" bIns="111675" anchor="b" anchorCtr="0">
            <a:noAutofit/>
          </a:bodyPr>
          <a:lstStyle>
            <a:lvl1pPr marL="457200" lvl="0" indent="-228600" algn="l" rtl="0">
              <a:lnSpc>
                <a:spcPct val="90000"/>
              </a:lnSpc>
              <a:spcBef>
                <a:spcPts val="2400"/>
              </a:spcBef>
              <a:spcAft>
                <a:spcPts val="0"/>
              </a:spcAft>
              <a:buClr>
                <a:schemeClr val="dk1"/>
              </a:buClr>
              <a:buSzPts val="5900"/>
              <a:buNone/>
              <a:defRPr sz="5900" b="1"/>
            </a:lvl1pPr>
            <a:lvl2pPr marL="914400" lvl="1" indent="-228600" algn="l" rtl="0">
              <a:lnSpc>
                <a:spcPct val="90000"/>
              </a:lnSpc>
              <a:spcBef>
                <a:spcPts val="1200"/>
              </a:spcBef>
              <a:spcAft>
                <a:spcPts val="0"/>
              </a:spcAft>
              <a:buClr>
                <a:schemeClr val="dk1"/>
              </a:buClr>
              <a:buSzPts val="4900"/>
              <a:buNone/>
              <a:defRPr sz="4900" b="1"/>
            </a:lvl2pPr>
            <a:lvl3pPr marL="1371600" lvl="2" indent="-228600" algn="l" rtl="0">
              <a:lnSpc>
                <a:spcPct val="90000"/>
              </a:lnSpc>
              <a:spcBef>
                <a:spcPts val="1200"/>
              </a:spcBef>
              <a:spcAft>
                <a:spcPts val="0"/>
              </a:spcAft>
              <a:buClr>
                <a:schemeClr val="dk1"/>
              </a:buClr>
              <a:buSzPts val="4400"/>
              <a:buNone/>
              <a:defRPr sz="4400" b="1"/>
            </a:lvl3pPr>
            <a:lvl4pPr marL="1828800" lvl="3" indent="-228600" algn="l" rtl="0">
              <a:lnSpc>
                <a:spcPct val="90000"/>
              </a:lnSpc>
              <a:spcBef>
                <a:spcPts val="1200"/>
              </a:spcBef>
              <a:spcAft>
                <a:spcPts val="0"/>
              </a:spcAft>
              <a:buClr>
                <a:schemeClr val="dk1"/>
              </a:buClr>
              <a:buSzPts val="3900"/>
              <a:buNone/>
              <a:defRPr sz="3900" b="1"/>
            </a:lvl4pPr>
            <a:lvl5pPr marL="2286000" lvl="4" indent="-228600" algn="l" rtl="0">
              <a:lnSpc>
                <a:spcPct val="90000"/>
              </a:lnSpc>
              <a:spcBef>
                <a:spcPts val="1200"/>
              </a:spcBef>
              <a:spcAft>
                <a:spcPts val="0"/>
              </a:spcAft>
              <a:buClr>
                <a:schemeClr val="dk1"/>
              </a:buClr>
              <a:buSzPts val="3900"/>
              <a:buNone/>
              <a:defRPr sz="3900" b="1"/>
            </a:lvl5pPr>
            <a:lvl6pPr marL="2743200" lvl="5" indent="-228600" algn="l" rtl="0">
              <a:lnSpc>
                <a:spcPct val="90000"/>
              </a:lnSpc>
              <a:spcBef>
                <a:spcPts val="1200"/>
              </a:spcBef>
              <a:spcAft>
                <a:spcPts val="0"/>
              </a:spcAft>
              <a:buClr>
                <a:schemeClr val="dk1"/>
              </a:buClr>
              <a:buSzPts val="3900"/>
              <a:buNone/>
              <a:defRPr sz="3900" b="1"/>
            </a:lvl6pPr>
            <a:lvl7pPr marL="3200400" lvl="6" indent="-228600" algn="l" rtl="0">
              <a:lnSpc>
                <a:spcPct val="90000"/>
              </a:lnSpc>
              <a:spcBef>
                <a:spcPts val="1200"/>
              </a:spcBef>
              <a:spcAft>
                <a:spcPts val="0"/>
              </a:spcAft>
              <a:buClr>
                <a:schemeClr val="dk1"/>
              </a:buClr>
              <a:buSzPts val="3900"/>
              <a:buNone/>
              <a:defRPr sz="3900" b="1"/>
            </a:lvl7pPr>
            <a:lvl8pPr marL="3657600" lvl="7" indent="-228600" algn="l" rtl="0">
              <a:lnSpc>
                <a:spcPct val="90000"/>
              </a:lnSpc>
              <a:spcBef>
                <a:spcPts val="1200"/>
              </a:spcBef>
              <a:spcAft>
                <a:spcPts val="0"/>
              </a:spcAft>
              <a:buClr>
                <a:schemeClr val="dk1"/>
              </a:buClr>
              <a:buSzPts val="3900"/>
              <a:buNone/>
              <a:defRPr sz="3900" b="1"/>
            </a:lvl8pPr>
            <a:lvl9pPr marL="4114800" lvl="8" indent="-228600" algn="l" rtl="0">
              <a:lnSpc>
                <a:spcPct val="90000"/>
              </a:lnSpc>
              <a:spcBef>
                <a:spcPts val="1200"/>
              </a:spcBef>
              <a:spcAft>
                <a:spcPts val="0"/>
              </a:spcAft>
              <a:buClr>
                <a:schemeClr val="dk1"/>
              </a:buClr>
              <a:buSzPts val="3900"/>
              <a:buNone/>
              <a:defRPr sz="3900" b="1"/>
            </a:lvl9pPr>
          </a:lstStyle>
          <a:p>
            <a:endParaRPr/>
          </a:p>
        </p:txBody>
      </p:sp>
      <p:sp>
        <p:nvSpPr>
          <p:cNvPr id="654" name="Google Shape;654;p85"/>
          <p:cNvSpPr txBox="1">
            <a:spLocks noGrp="1"/>
          </p:cNvSpPr>
          <p:nvPr>
            <p:ph type="body" idx="2"/>
          </p:nvPr>
        </p:nvSpPr>
        <p:spPr>
          <a:xfrm>
            <a:off x="1678704" y="5010150"/>
            <a:ext cx="10309800" cy="73692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55" name="Google Shape;655;p85"/>
          <p:cNvSpPr txBox="1">
            <a:spLocks noGrp="1"/>
          </p:cNvSpPr>
          <p:nvPr>
            <p:ph type="body" idx="3"/>
          </p:nvPr>
        </p:nvSpPr>
        <p:spPr>
          <a:xfrm>
            <a:off x="12337971" y="3362326"/>
            <a:ext cx="10361100" cy="1647600"/>
          </a:xfrm>
          <a:prstGeom prst="rect">
            <a:avLst/>
          </a:prstGeom>
          <a:noFill/>
          <a:ln>
            <a:noFill/>
          </a:ln>
        </p:spPr>
        <p:txBody>
          <a:bodyPr spcFirstLastPara="1" wrap="square" lIns="223400" tIns="111675" rIns="223400" bIns="111675" anchor="b" anchorCtr="0">
            <a:noAutofit/>
          </a:bodyPr>
          <a:lstStyle>
            <a:lvl1pPr marL="457200" lvl="0" indent="-228600" algn="l" rtl="0">
              <a:lnSpc>
                <a:spcPct val="90000"/>
              </a:lnSpc>
              <a:spcBef>
                <a:spcPts val="2400"/>
              </a:spcBef>
              <a:spcAft>
                <a:spcPts val="0"/>
              </a:spcAft>
              <a:buClr>
                <a:schemeClr val="dk1"/>
              </a:buClr>
              <a:buSzPts val="5900"/>
              <a:buNone/>
              <a:defRPr sz="5900" b="1"/>
            </a:lvl1pPr>
            <a:lvl2pPr marL="914400" lvl="1" indent="-228600" algn="l" rtl="0">
              <a:lnSpc>
                <a:spcPct val="90000"/>
              </a:lnSpc>
              <a:spcBef>
                <a:spcPts val="1200"/>
              </a:spcBef>
              <a:spcAft>
                <a:spcPts val="0"/>
              </a:spcAft>
              <a:buClr>
                <a:schemeClr val="dk1"/>
              </a:buClr>
              <a:buSzPts val="4900"/>
              <a:buNone/>
              <a:defRPr sz="4900" b="1"/>
            </a:lvl2pPr>
            <a:lvl3pPr marL="1371600" lvl="2" indent="-228600" algn="l" rtl="0">
              <a:lnSpc>
                <a:spcPct val="90000"/>
              </a:lnSpc>
              <a:spcBef>
                <a:spcPts val="1200"/>
              </a:spcBef>
              <a:spcAft>
                <a:spcPts val="0"/>
              </a:spcAft>
              <a:buClr>
                <a:schemeClr val="dk1"/>
              </a:buClr>
              <a:buSzPts val="4400"/>
              <a:buNone/>
              <a:defRPr sz="4400" b="1"/>
            </a:lvl3pPr>
            <a:lvl4pPr marL="1828800" lvl="3" indent="-228600" algn="l" rtl="0">
              <a:lnSpc>
                <a:spcPct val="90000"/>
              </a:lnSpc>
              <a:spcBef>
                <a:spcPts val="1200"/>
              </a:spcBef>
              <a:spcAft>
                <a:spcPts val="0"/>
              </a:spcAft>
              <a:buClr>
                <a:schemeClr val="dk1"/>
              </a:buClr>
              <a:buSzPts val="3900"/>
              <a:buNone/>
              <a:defRPr sz="3900" b="1"/>
            </a:lvl4pPr>
            <a:lvl5pPr marL="2286000" lvl="4" indent="-228600" algn="l" rtl="0">
              <a:lnSpc>
                <a:spcPct val="90000"/>
              </a:lnSpc>
              <a:spcBef>
                <a:spcPts val="1200"/>
              </a:spcBef>
              <a:spcAft>
                <a:spcPts val="0"/>
              </a:spcAft>
              <a:buClr>
                <a:schemeClr val="dk1"/>
              </a:buClr>
              <a:buSzPts val="3900"/>
              <a:buNone/>
              <a:defRPr sz="3900" b="1"/>
            </a:lvl5pPr>
            <a:lvl6pPr marL="2743200" lvl="5" indent="-228600" algn="l" rtl="0">
              <a:lnSpc>
                <a:spcPct val="90000"/>
              </a:lnSpc>
              <a:spcBef>
                <a:spcPts val="1200"/>
              </a:spcBef>
              <a:spcAft>
                <a:spcPts val="0"/>
              </a:spcAft>
              <a:buClr>
                <a:schemeClr val="dk1"/>
              </a:buClr>
              <a:buSzPts val="3900"/>
              <a:buNone/>
              <a:defRPr sz="3900" b="1"/>
            </a:lvl6pPr>
            <a:lvl7pPr marL="3200400" lvl="6" indent="-228600" algn="l" rtl="0">
              <a:lnSpc>
                <a:spcPct val="90000"/>
              </a:lnSpc>
              <a:spcBef>
                <a:spcPts val="1200"/>
              </a:spcBef>
              <a:spcAft>
                <a:spcPts val="0"/>
              </a:spcAft>
              <a:buClr>
                <a:schemeClr val="dk1"/>
              </a:buClr>
              <a:buSzPts val="3900"/>
              <a:buNone/>
              <a:defRPr sz="3900" b="1"/>
            </a:lvl7pPr>
            <a:lvl8pPr marL="3657600" lvl="7" indent="-228600" algn="l" rtl="0">
              <a:lnSpc>
                <a:spcPct val="90000"/>
              </a:lnSpc>
              <a:spcBef>
                <a:spcPts val="1200"/>
              </a:spcBef>
              <a:spcAft>
                <a:spcPts val="0"/>
              </a:spcAft>
              <a:buClr>
                <a:schemeClr val="dk1"/>
              </a:buClr>
              <a:buSzPts val="3900"/>
              <a:buNone/>
              <a:defRPr sz="3900" b="1"/>
            </a:lvl8pPr>
            <a:lvl9pPr marL="4114800" lvl="8" indent="-228600" algn="l" rtl="0">
              <a:lnSpc>
                <a:spcPct val="90000"/>
              </a:lnSpc>
              <a:spcBef>
                <a:spcPts val="1200"/>
              </a:spcBef>
              <a:spcAft>
                <a:spcPts val="0"/>
              </a:spcAft>
              <a:buClr>
                <a:schemeClr val="dk1"/>
              </a:buClr>
              <a:buSzPts val="3900"/>
              <a:buNone/>
              <a:defRPr sz="3900" b="1"/>
            </a:lvl9pPr>
          </a:lstStyle>
          <a:p>
            <a:endParaRPr/>
          </a:p>
        </p:txBody>
      </p:sp>
      <p:sp>
        <p:nvSpPr>
          <p:cNvPr id="656" name="Google Shape;656;p85"/>
          <p:cNvSpPr txBox="1">
            <a:spLocks noGrp="1"/>
          </p:cNvSpPr>
          <p:nvPr>
            <p:ph type="body" idx="4"/>
          </p:nvPr>
        </p:nvSpPr>
        <p:spPr>
          <a:xfrm>
            <a:off x="12337971" y="5010150"/>
            <a:ext cx="10361100" cy="73692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57" name="Google Shape;657;p85"/>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58" name="Google Shape;658;p85"/>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59" name="Google Shape;659;p85"/>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0"/>
        <p:cNvGrpSpPr/>
        <p:nvPr/>
      </p:nvGrpSpPr>
      <p:grpSpPr>
        <a:xfrm>
          <a:off x="0" y="0"/>
          <a:ext cx="0" cy="0"/>
          <a:chOff x="0" y="0"/>
          <a:chExt cx="0" cy="0"/>
        </a:xfrm>
      </p:grpSpPr>
      <p:sp>
        <p:nvSpPr>
          <p:cNvPr id="661" name="Google Shape;661;p86"/>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ctr" anchorCtr="0">
            <a:noAutofit/>
          </a:bodyPr>
          <a:lstStyle>
            <a:lvl1pPr lvl="0" algn="l" rtl="0">
              <a:lnSpc>
                <a:spcPct val="90000"/>
              </a:lnSpc>
              <a:spcBef>
                <a:spcPts val="0"/>
              </a:spcBef>
              <a:spcAft>
                <a:spcPts val="0"/>
              </a:spcAft>
              <a:buClr>
                <a:schemeClr val="dk1"/>
              </a:buClr>
              <a:buSzPts val="4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62" name="Google Shape;662;p86"/>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63" name="Google Shape;663;p86"/>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64" name="Google Shape;664;p86"/>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5"/>
        <p:cNvGrpSpPr/>
        <p:nvPr/>
      </p:nvGrpSpPr>
      <p:grpSpPr>
        <a:xfrm>
          <a:off x="0" y="0"/>
          <a:ext cx="0" cy="0"/>
          <a:chOff x="0" y="0"/>
          <a:chExt cx="0" cy="0"/>
        </a:xfrm>
      </p:grpSpPr>
      <p:sp>
        <p:nvSpPr>
          <p:cNvPr id="666" name="Google Shape;666;p87"/>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67" name="Google Shape;667;p87"/>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68" name="Google Shape;668;p87"/>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9"/>
        <p:cNvGrpSpPr/>
        <p:nvPr/>
      </p:nvGrpSpPr>
      <p:grpSpPr>
        <a:xfrm>
          <a:off x="0" y="0"/>
          <a:ext cx="0" cy="0"/>
          <a:chOff x="0" y="0"/>
          <a:chExt cx="0" cy="0"/>
        </a:xfrm>
      </p:grpSpPr>
      <p:sp>
        <p:nvSpPr>
          <p:cNvPr id="670" name="Google Shape;670;p88"/>
          <p:cNvSpPr txBox="1">
            <a:spLocks noGrp="1"/>
          </p:cNvSpPr>
          <p:nvPr>
            <p:ph type="title"/>
          </p:nvPr>
        </p:nvSpPr>
        <p:spPr>
          <a:xfrm>
            <a:off x="1678701" y="914400"/>
            <a:ext cx="7860600" cy="3200400"/>
          </a:xfrm>
          <a:prstGeom prst="rect">
            <a:avLst/>
          </a:prstGeom>
          <a:noFill/>
          <a:ln>
            <a:noFill/>
          </a:ln>
        </p:spPr>
        <p:txBody>
          <a:bodyPr spcFirstLastPara="1" wrap="square" lIns="223400" tIns="111675" rIns="223400" bIns="111675" anchor="b" anchorCtr="0">
            <a:noAutofit/>
          </a:bodyPr>
          <a:lstStyle>
            <a:lvl1pPr lvl="0" algn="l" rtl="0">
              <a:lnSpc>
                <a:spcPct val="90000"/>
              </a:lnSpc>
              <a:spcBef>
                <a:spcPts val="0"/>
              </a:spcBef>
              <a:spcAft>
                <a:spcPts val="0"/>
              </a:spcAft>
              <a:buClr>
                <a:schemeClr val="dk1"/>
              </a:buClr>
              <a:buSzPts val="7800"/>
              <a:buFont typeface="Arial"/>
              <a:buNone/>
              <a:defRPr sz="7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71" name="Google Shape;671;p88"/>
          <p:cNvSpPr txBox="1">
            <a:spLocks noGrp="1"/>
          </p:cNvSpPr>
          <p:nvPr>
            <p:ph type="body" idx="1"/>
          </p:nvPr>
        </p:nvSpPr>
        <p:spPr>
          <a:xfrm>
            <a:off x="10360977" y="1974852"/>
            <a:ext cx="12338400" cy="9747000"/>
          </a:xfrm>
          <a:prstGeom prst="rect">
            <a:avLst/>
          </a:prstGeom>
          <a:noFill/>
          <a:ln>
            <a:noFill/>
          </a:ln>
        </p:spPr>
        <p:txBody>
          <a:bodyPr spcFirstLastPara="1" wrap="square" lIns="223400" tIns="111675" rIns="223400" bIns="111675" anchor="t" anchorCtr="0">
            <a:noAutofit/>
          </a:bodyPr>
          <a:lstStyle>
            <a:lvl1pPr marL="457200" lvl="0" indent="-723900" algn="l" rtl="0">
              <a:lnSpc>
                <a:spcPct val="90000"/>
              </a:lnSpc>
              <a:spcBef>
                <a:spcPts val="2400"/>
              </a:spcBef>
              <a:spcAft>
                <a:spcPts val="0"/>
              </a:spcAft>
              <a:buClr>
                <a:schemeClr val="dk1"/>
              </a:buClr>
              <a:buSzPts val="7800"/>
              <a:buChar char="•"/>
              <a:defRPr sz="7800"/>
            </a:lvl1pPr>
            <a:lvl2pPr marL="914400" lvl="1" indent="-660400" algn="l" rtl="0">
              <a:lnSpc>
                <a:spcPct val="90000"/>
              </a:lnSpc>
              <a:spcBef>
                <a:spcPts val="1200"/>
              </a:spcBef>
              <a:spcAft>
                <a:spcPts val="0"/>
              </a:spcAft>
              <a:buClr>
                <a:schemeClr val="dk1"/>
              </a:buClr>
              <a:buSzPts val="6800"/>
              <a:buChar char="•"/>
              <a:defRPr sz="6800"/>
            </a:lvl2pPr>
            <a:lvl3pPr marL="1371600" lvl="2" indent="-603250" algn="l" rtl="0">
              <a:lnSpc>
                <a:spcPct val="90000"/>
              </a:lnSpc>
              <a:spcBef>
                <a:spcPts val="1200"/>
              </a:spcBef>
              <a:spcAft>
                <a:spcPts val="0"/>
              </a:spcAft>
              <a:buClr>
                <a:schemeClr val="dk1"/>
              </a:buClr>
              <a:buSzPts val="5900"/>
              <a:buChar char="•"/>
              <a:defRPr sz="5900"/>
            </a:lvl3pPr>
            <a:lvl4pPr marL="1828800" lvl="3" indent="-539750" algn="l" rtl="0">
              <a:lnSpc>
                <a:spcPct val="90000"/>
              </a:lnSpc>
              <a:spcBef>
                <a:spcPts val="1200"/>
              </a:spcBef>
              <a:spcAft>
                <a:spcPts val="0"/>
              </a:spcAft>
              <a:buClr>
                <a:schemeClr val="dk1"/>
              </a:buClr>
              <a:buSzPts val="4900"/>
              <a:buChar char="•"/>
              <a:defRPr sz="4900"/>
            </a:lvl4pPr>
            <a:lvl5pPr marL="2286000" lvl="4" indent="-539750" algn="l" rtl="0">
              <a:lnSpc>
                <a:spcPct val="90000"/>
              </a:lnSpc>
              <a:spcBef>
                <a:spcPts val="1200"/>
              </a:spcBef>
              <a:spcAft>
                <a:spcPts val="0"/>
              </a:spcAft>
              <a:buClr>
                <a:schemeClr val="dk1"/>
              </a:buClr>
              <a:buSzPts val="4900"/>
              <a:buChar char="•"/>
              <a:defRPr sz="4900"/>
            </a:lvl5pPr>
            <a:lvl6pPr marL="2743200" lvl="5" indent="-539750" algn="l" rtl="0">
              <a:lnSpc>
                <a:spcPct val="90000"/>
              </a:lnSpc>
              <a:spcBef>
                <a:spcPts val="1200"/>
              </a:spcBef>
              <a:spcAft>
                <a:spcPts val="0"/>
              </a:spcAft>
              <a:buClr>
                <a:schemeClr val="dk1"/>
              </a:buClr>
              <a:buSzPts val="4900"/>
              <a:buChar char="•"/>
              <a:defRPr sz="4900"/>
            </a:lvl6pPr>
            <a:lvl7pPr marL="3200400" lvl="6" indent="-539750" algn="l" rtl="0">
              <a:lnSpc>
                <a:spcPct val="90000"/>
              </a:lnSpc>
              <a:spcBef>
                <a:spcPts val="1200"/>
              </a:spcBef>
              <a:spcAft>
                <a:spcPts val="0"/>
              </a:spcAft>
              <a:buClr>
                <a:schemeClr val="dk1"/>
              </a:buClr>
              <a:buSzPts val="4900"/>
              <a:buChar char="•"/>
              <a:defRPr sz="4900"/>
            </a:lvl7pPr>
            <a:lvl8pPr marL="3657600" lvl="7" indent="-539750" algn="l" rtl="0">
              <a:lnSpc>
                <a:spcPct val="90000"/>
              </a:lnSpc>
              <a:spcBef>
                <a:spcPts val="1200"/>
              </a:spcBef>
              <a:spcAft>
                <a:spcPts val="0"/>
              </a:spcAft>
              <a:buClr>
                <a:schemeClr val="dk1"/>
              </a:buClr>
              <a:buSzPts val="4900"/>
              <a:buChar char="•"/>
              <a:defRPr sz="4900"/>
            </a:lvl8pPr>
            <a:lvl9pPr marL="4114800" lvl="8" indent="-539750" algn="l" rtl="0">
              <a:lnSpc>
                <a:spcPct val="90000"/>
              </a:lnSpc>
              <a:spcBef>
                <a:spcPts val="1200"/>
              </a:spcBef>
              <a:spcAft>
                <a:spcPts val="0"/>
              </a:spcAft>
              <a:buClr>
                <a:schemeClr val="dk1"/>
              </a:buClr>
              <a:buSzPts val="4900"/>
              <a:buChar char="•"/>
              <a:defRPr sz="4900"/>
            </a:lvl9pPr>
          </a:lstStyle>
          <a:p>
            <a:endParaRPr/>
          </a:p>
        </p:txBody>
      </p:sp>
      <p:sp>
        <p:nvSpPr>
          <p:cNvPr id="672" name="Google Shape;672;p88"/>
          <p:cNvSpPr txBox="1">
            <a:spLocks noGrp="1"/>
          </p:cNvSpPr>
          <p:nvPr>
            <p:ph type="body" idx="2"/>
          </p:nvPr>
        </p:nvSpPr>
        <p:spPr>
          <a:xfrm>
            <a:off x="1678701" y="4114800"/>
            <a:ext cx="7860600" cy="7623000"/>
          </a:xfrm>
          <a:prstGeom prst="rect">
            <a:avLst/>
          </a:prstGeom>
          <a:noFill/>
          <a:ln>
            <a:noFill/>
          </a:ln>
        </p:spPr>
        <p:txBody>
          <a:bodyPr spcFirstLastPara="1" wrap="square" lIns="223400" tIns="111675" rIns="223400" bIns="111675" anchor="t" anchorCtr="0">
            <a:noAutofit/>
          </a:bodyPr>
          <a:lstStyle>
            <a:lvl1pPr marL="457200" lvl="0" indent="-228600" algn="l" rtl="0">
              <a:lnSpc>
                <a:spcPct val="90000"/>
              </a:lnSpc>
              <a:spcBef>
                <a:spcPts val="2400"/>
              </a:spcBef>
              <a:spcAft>
                <a:spcPts val="0"/>
              </a:spcAft>
              <a:buClr>
                <a:schemeClr val="dk1"/>
              </a:buClr>
              <a:buSzPts val="3900"/>
              <a:buNone/>
              <a:defRPr sz="3900"/>
            </a:lvl1pPr>
            <a:lvl2pPr marL="914400" lvl="1" indent="-228600" algn="l" rtl="0">
              <a:lnSpc>
                <a:spcPct val="90000"/>
              </a:lnSpc>
              <a:spcBef>
                <a:spcPts val="1200"/>
              </a:spcBef>
              <a:spcAft>
                <a:spcPts val="0"/>
              </a:spcAft>
              <a:buClr>
                <a:schemeClr val="dk1"/>
              </a:buClr>
              <a:buSzPts val="3400"/>
              <a:buNone/>
              <a:defRPr sz="3400"/>
            </a:lvl2pPr>
            <a:lvl3pPr marL="1371600" lvl="2" indent="-228600" algn="l" rtl="0">
              <a:lnSpc>
                <a:spcPct val="90000"/>
              </a:lnSpc>
              <a:spcBef>
                <a:spcPts val="1200"/>
              </a:spcBef>
              <a:spcAft>
                <a:spcPts val="0"/>
              </a:spcAft>
              <a:buClr>
                <a:schemeClr val="dk1"/>
              </a:buClr>
              <a:buSzPts val="2900"/>
              <a:buNone/>
              <a:defRPr sz="2900"/>
            </a:lvl3pPr>
            <a:lvl4pPr marL="1828800" lvl="3" indent="-228600" algn="l" rtl="0">
              <a:lnSpc>
                <a:spcPct val="90000"/>
              </a:lnSpc>
              <a:spcBef>
                <a:spcPts val="1200"/>
              </a:spcBef>
              <a:spcAft>
                <a:spcPts val="0"/>
              </a:spcAft>
              <a:buClr>
                <a:schemeClr val="dk1"/>
              </a:buClr>
              <a:buSzPts val="2400"/>
              <a:buNone/>
              <a:defRPr sz="2400"/>
            </a:lvl4pPr>
            <a:lvl5pPr marL="2286000" lvl="4" indent="-228600" algn="l" rtl="0">
              <a:lnSpc>
                <a:spcPct val="90000"/>
              </a:lnSpc>
              <a:spcBef>
                <a:spcPts val="1200"/>
              </a:spcBef>
              <a:spcAft>
                <a:spcPts val="0"/>
              </a:spcAft>
              <a:buClr>
                <a:schemeClr val="dk1"/>
              </a:buClr>
              <a:buSzPts val="2400"/>
              <a:buNone/>
              <a:defRPr sz="2400"/>
            </a:lvl5pPr>
            <a:lvl6pPr marL="2743200" lvl="5" indent="-228600" algn="l" rtl="0">
              <a:lnSpc>
                <a:spcPct val="90000"/>
              </a:lnSpc>
              <a:spcBef>
                <a:spcPts val="1200"/>
              </a:spcBef>
              <a:spcAft>
                <a:spcPts val="0"/>
              </a:spcAft>
              <a:buClr>
                <a:schemeClr val="dk1"/>
              </a:buClr>
              <a:buSzPts val="2400"/>
              <a:buNone/>
              <a:defRPr sz="2400"/>
            </a:lvl6pPr>
            <a:lvl7pPr marL="3200400" lvl="6" indent="-228600" algn="l" rtl="0">
              <a:lnSpc>
                <a:spcPct val="90000"/>
              </a:lnSpc>
              <a:spcBef>
                <a:spcPts val="1200"/>
              </a:spcBef>
              <a:spcAft>
                <a:spcPts val="0"/>
              </a:spcAft>
              <a:buClr>
                <a:schemeClr val="dk1"/>
              </a:buClr>
              <a:buSzPts val="2400"/>
              <a:buNone/>
              <a:defRPr sz="2400"/>
            </a:lvl7pPr>
            <a:lvl8pPr marL="3657600" lvl="7" indent="-228600" algn="l" rtl="0">
              <a:lnSpc>
                <a:spcPct val="90000"/>
              </a:lnSpc>
              <a:spcBef>
                <a:spcPts val="1200"/>
              </a:spcBef>
              <a:spcAft>
                <a:spcPts val="0"/>
              </a:spcAft>
              <a:buClr>
                <a:schemeClr val="dk1"/>
              </a:buClr>
              <a:buSzPts val="2400"/>
              <a:buNone/>
              <a:defRPr sz="2400"/>
            </a:lvl8pPr>
            <a:lvl9pPr marL="4114800" lvl="8" indent="-228600" algn="l" rtl="0">
              <a:lnSpc>
                <a:spcPct val="90000"/>
              </a:lnSpc>
              <a:spcBef>
                <a:spcPts val="1200"/>
              </a:spcBef>
              <a:spcAft>
                <a:spcPts val="0"/>
              </a:spcAft>
              <a:buClr>
                <a:schemeClr val="dk1"/>
              </a:buClr>
              <a:buSzPts val="2400"/>
              <a:buNone/>
              <a:defRPr sz="2400"/>
            </a:lvl9pPr>
          </a:lstStyle>
          <a:p>
            <a:endParaRPr/>
          </a:p>
        </p:txBody>
      </p:sp>
      <p:sp>
        <p:nvSpPr>
          <p:cNvPr id="673" name="Google Shape;673;p88"/>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74" name="Google Shape;674;p88"/>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75" name="Google Shape;675;p88"/>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6"/>
        <p:cNvGrpSpPr/>
        <p:nvPr/>
      </p:nvGrpSpPr>
      <p:grpSpPr>
        <a:xfrm>
          <a:off x="0" y="0"/>
          <a:ext cx="0" cy="0"/>
          <a:chOff x="0" y="0"/>
          <a:chExt cx="0" cy="0"/>
        </a:xfrm>
      </p:grpSpPr>
      <p:sp>
        <p:nvSpPr>
          <p:cNvPr id="677" name="Google Shape;677;p89"/>
          <p:cNvSpPr txBox="1">
            <a:spLocks noGrp="1"/>
          </p:cNvSpPr>
          <p:nvPr>
            <p:ph type="title"/>
          </p:nvPr>
        </p:nvSpPr>
        <p:spPr>
          <a:xfrm>
            <a:off x="1678701" y="914400"/>
            <a:ext cx="7860600" cy="3200400"/>
          </a:xfrm>
          <a:prstGeom prst="rect">
            <a:avLst/>
          </a:prstGeom>
          <a:noFill/>
          <a:ln>
            <a:noFill/>
          </a:ln>
        </p:spPr>
        <p:txBody>
          <a:bodyPr spcFirstLastPara="1" wrap="square" lIns="223400" tIns="111675" rIns="223400" bIns="111675" anchor="b" anchorCtr="0">
            <a:noAutofit/>
          </a:bodyPr>
          <a:lstStyle>
            <a:lvl1pPr lvl="0" algn="l" rtl="0">
              <a:lnSpc>
                <a:spcPct val="90000"/>
              </a:lnSpc>
              <a:spcBef>
                <a:spcPts val="0"/>
              </a:spcBef>
              <a:spcAft>
                <a:spcPts val="0"/>
              </a:spcAft>
              <a:buClr>
                <a:schemeClr val="dk1"/>
              </a:buClr>
              <a:buSzPts val="7800"/>
              <a:buFont typeface="Arial"/>
              <a:buNone/>
              <a:defRPr sz="7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78" name="Google Shape;678;p89"/>
          <p:cNvSpPr>
            <a:spLocks noGrp="1"/>
          </p:cNvSpPr>
          <p:nvPr>
            <p:ph type="pic" idx="2"/>
          </p:nvPr>
        </p:nvSpPr>
        <p:spPr>
          <a:xfrm>
            <a:off x="10360977" y="1974852"/>
            <a:ext cx="12338400" cy="9747000"/>
          </a:xfrm>
          <a:prstGeom prst="rect">
            <a:avLst/>
          </a:prstGeom>
          <a:noFill/>
          <a:ln>
            <a:noFill/>
          </a:ln>
        </p:spPr>
        <p:txBody>
          <a:bodyPr spcFirstLastPara="1" wrap="square" lIns="223400" tIns="111675" rIns="223400" bIns="111675" anchor="t" anchorCtr="0">
            <a:noAutofit/>
          </a:bodyPr>
          <a:lstStyle>
            <a:lvl1pPr marR="0" lvl="0" algn="l" rtl="0">
              <a:lnSpc>
                <a:spcPct val="90000"/>
              </a:lnSpc>
              <a:spcBef>
                <a:spcPts val="2400"/>
              </a:spcBef>
              <a:spcAft>
                <a:spcPts val="0"/>
              </a:spcAft>
              <a:buClr>
                <a:schemeClr val="dk1"/>
              </a:buClr>
              <a:buSzPts val="7800"/>
              <a:buFont typeface="Arial"/>
              <a:buNone/>
              <a:defRPr sz="78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dk1"/>
              </a:buClr>
              <a:buSzPts val="6800"/>
              <a:buFont typeface="Arial"/>
              <a:buNone/>
              <a:defRPr sz="6800" b="0" i="0" u="none" strike="noStrike" cap="none">
                <a:solidFill>
                  <a:schemeClr val="dk1"/>
                </a:solidFill>
                <a:latin typeface="Arial"/>
                <a:ea typeface="Arial"/>
                <a:cs typeface="Arial"/>
                <a:sym typeface="Arial"/>
              </a:defRPr>
            </a:lvl2pPr>
            <a:lvl3pPr marR="0" lvl="2" algn="l" rtl="0">
              <a:lnSpc>
                <a:spcPct val="90000"/>
              </a:lnSpc>
              <a:spcBef>
                <a:spcPts val="120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Arial"/>
                <a:ea typeface="Arial"/>
                <a:cs typeface="Arial"/>
                <a:sym typeface="Arial"/>
              </a:defRPr>
            </a:lvl4pPr>
            <a:lvl5pPr marR="0" lvl="4"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Arial"/>
                <a:ea typeface="Arial"/>
                <a:cs typeface="Arial"/>
                <a:sym typeface="Arial"/>
              </a:defRPr>
            </a:lvl5pPr>
            <a:lvl6pPr marR="0" lvl="5"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Arial"/>
                <a:ea typeface="Arial"/>
                <a:cs typeface="Arial"/>
                <a:sym typeface="Arial"/>
              </a:defRPr>
            </a:lvl6pPr>
            <a:lvl7pPr marR="0" lvl="6"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Arial"/>
                <a:ea typeface="Arial"/>
                <a:cs typeface="Arial"/>
                <a:sym typeface="Arial"/>
              </a:defRPr>
            </a:lvl7pPr>
            <a:lvl8pPr marR="0" lvl="7"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Arial"/>
                <a:ea typeface="Arial"/>
                <a:cs typeface="Arial"/>
                <a:sym typeface="Arial"/>
              </a:defRPr>
            </a:lvl8pPr>
            <a:lvl9pPr marR="0" lvl="8" algn="l" rtl="0">
              <a:lnSpc>
                <a:spcPct val="90000"/>
              </a:lnSpc>
              <a:spcBef>
                <a:spcPts val="1200"/>
              </a:spcBef>
              <a:spcAft>
                <a:spcPts val="0"/>
              </a:spcAft>
              <a:buClr>
                <a:schemeClr val="dk1"/>
              </a:buClr>
              <a:buSzPts val="4900"/>
              <a:buFont typeface="Arial"/>
              <a:buNone/>
              <a:defRPr sz="4900" b="0" i="0" u="none" strike="noStrike" cap="none">
                <a:solidFill>
                  <a:schemeClr val="dk1"/>
                </a:solidFill>
                <a:latin typeface="Arial"/>
                <a:ea typeface="Arial"/>
                <a:cs typeface="Arial"/>
                <a:sym typeface="Arial"/>
              </a:defRPr>
            </a:lvl9pPr>
          </a:lstStyle>
          <a:p>
            <a:endParaRPr/>
          </a:p>
        </p:txBody>
      </p:sp>
      <p:sp>
        <p:nvSpPr>
          <p:cNvPr id="679" name="Google Shape;679;p89"/>
          <p:cNvSpPr txBox="1">
            <a:spLocks noGrp="1"/>
          </p:cNvSpPr>
          <p:nvPr>
            <p:ph type="body" idx="1"/>
          </p:nvPr>
        </p:nvSpPr>
        <p:spPr>
          <a:xfrm>
            <a:off x="1678701" y="4114800"/>
            <a:ext cx="7860600" cy="7623000"/>
          </a:xfrm>
          <a:prstGeom prst="rect">
            <a:avLst/>
          </a:prstGeom>
          <a:noFill/>
          <a:ln>
            <a:noFill/>
          </a:ln>
        </p:spPr>
        <p:txBody>
          <a:bodyPr spcFirstLastPara="1" wrap="square" lIns="223400" tIns="111675" rIns="223400" bIns="111675" anchor="t" anchorCtr="0">
            <a:noAutofit/>
          </a:bodyPr>
          <a:lstStyle>
            <a:lvl1pPr marL="457200" lvl="0" indent="-228600" algn="l" rtl="0">
              <a:lnSpc>
                <a:spcPct val="90000"/>
              </a:lnSpc>
              <a:spcBef>
                <a:spcPts val="2400"/>
              </a:spcBef>
              <a:spcAft>
                <a:spcPts val="0"/>
              </a:spcAft>
              <a:buClr>
                <a:schemeClr val="dk1"/>
              </a:buClr>
              <a:buSzPts val="3900"/>
              <a:buNone/>
              <a:defRPr sz="3900"/>
            </a:lvl1pPr>
            <a:lvl2pPr marL="914400" lvl="1" indent="-228600" algn="l" rtl="0">
              <a:lnSpc>
                <a:spcPct val="90000"/>
              </a:lnSpc>
              <a:spcBef>
                <a:spcPts val="1200"/>
              </a:spcBef>
              <a:spcAft>
                <a:spcPts val="0"/>
              </a:spcAft>
              <a:buClr>
                <a:schemeClr val="dk1"/>
              </a:buClr>
              <a:buSzPts val="3400"/>
              <a:buNone/>
              <a:defRPr sz="3400"/>
            </a:lvl2pPr>
            <a:lvl3pPr marL="1371600" lvl="2" indent="-228600" algn="l" rtl="0">
              <a:lnSpc>
                <a:spcPct val="90000"/>
              </a:lnSpc>
              <a:spcBef>
                <a:spcPts val="1200"/>
              </a:spcBef>
              <a:spcAft>
                <a:spcPts val="0"/>
              </a:spcAft>
              <a:buClr>
                <a:schemeClr val="dk1"/>
              </a:buClr>
              <a:buSzPts val="2900"/>
              <a:buNone/>
              <a:defRPr sz="2900"/>
            </a:lvl3pPr>
            <a:lvl4pPr marL="1828800" lvl="3" indent="-228600" algn="l" rtl="0">
              <a:lnSpc>
                <a:spcPct val="90000"/>
              </a:lnSpc>
              <a:spcBef>
                <a:spcPts val="1200"/>
              </a:spcBef>
              <a:spcAft>
                <a:spcPts val="0"/>
              </a:spcAft>
              <a:buClr>
                <a:schemeClr val="dk1"/>
              </a:buClr>
              <a:buSzPts val="2400"/>
              <a:buNone/>
              <a:defRPr sz="2400"/>
            </a:lvl4pPr>
            <a:lvl5pPr marL="2286000" lvl="4" indent="-228600" algn="l" rtl="0">
              <a:lnSpc>
                <a:spcPct val="90000"/>
              </a:lnSpc>
              <a:spcBef>
                <a:spcPts val="1200"/>
              </a:spcBef>
              <a:spcAft>
                <a:spcPts val="0"/>
              </a:spcAft>
              <a:buClr>
                <a:schemeClr val="dk1"/>
              </a:buClr>
              <a:buSzPts val="2400"/>
              <a:buNone/>
              <a:defRPr sz="2400"/>
            </a:lvl5pPr>
            <a:lvl6pPr marL="2743200" lvl="5" indent="-228600" algn="l" rtl="0">
              <a:lnSpc>
                <a:spcPct val="90000"/>
              </a:lnSpc>
              <a:spcBef>
                <a:spcPts val="1200"/>
              </a:spcBef>
              <a:spcAft>
                <a:spcPts val="0"/>
              </a:spcAft>
              <a:buClr>
                <a:schemeClr val="dk1"/>
              </a:buClr>
              <a:buSzPts val="2400"/>
              <a:buNone/>
              <a:defRPr sz="2400"/>
            </a:lvl6pPr>
            <a:lvl7pPr marL="3200400" lvl="6" indent="-228600" algn="l" rtl="0">
              <a:lnSpc>
                <a:spcPct val="90000"/>
              </a:lnSpc>
              <a:spcBef>
                <a:spcPts val="1200"/>
              </a:spcBef>
              <a:spcAft>
                <a:spcPts val="0"/>
              </a:spcAft>
              <a:buClr>
                <a:schemeClr val="dk1"/>
              </a:buClr>
              <a:buSzPts val="2400"/>
              <a:buNone/>
              <a:defRPr sz="2400"/>
            </a:lvl7pPr>
            <a:lvl8pPr marL="3657600" lvl="7" indent="-228600" algn="l" rtl="0">
              <a:lnSpc>
                <a:spcPct val="90000"/>
              </a:lnSpc>
              <a:spcBef>
                <a:spcPts val="1200"/>
              </a:spcBef>
              <a:spcAft>
                <a:spcPts val="0"/>
              </a:spcAft>
              <a:buClr>
                <a:schemeClr val="dk1"/>
              </a:buClr>
              <a:buSzPts val="2400"/>
              <a:buNone/>
              <a:defRPr sz="2400"/>
            </a:lvl8pPr>
            <a:lvl9pPr marL="4114800" lvl="8" indent="-228600" algn="l" rtl="0">
              <a:lnSpc>
                <a:spcPct val="90000"/>
              </a:lnSpc>
              <a:spcBef>
                <a:spcPts val="1200"/>
              </a:spcBef>
              <a:spcAft>
                <a:spcPts val="0"/>
              </a:spcAft>
              <a:buClr>
                <a:schemeClr val="dk1"/>
              </a:buClr>
              <a:buSzPts val="2400"/>
              <a:buNone/>
              <a:defRPr sz="2400"/>
            </a:lvl9pPr>
          </a:lstStyle>
          <a:p>
            <a:endParaRPr/>
          </a:p>
        </p:txBody>
      </p:sp>
      <p:sp>
        <p:nvSpPr>
          <p:cNvPr id="680" name="Google Shape;680;p89"/>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81" name="Google Shape;681;p89"/>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82" name="Google Shape;682;p89"/>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3"/>
        <p:cNvGrpSpPr/>
        <p:nvPr/>
      </p:nvGrpSpPr>
      <p:grpSpPr>
        <a:xfrm>
          <a:off x="0" y="0"/>
          <a:ext cx="0" cy="0"/>
          <a:chOff x="0" y="0"/>
          <a:chExt cx="0" cy="0"/>
        </a:xfrm>
      </p:grpSpPr>
      <p:sp>
        <p:nvSpPr>
          <p:cNvPr id="684" name="Google Shape;684;p90"/>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ctr" anchorCtr="0">
            <a:noAutofit/>
          </a:bodyPr>
          <a:lstStyle>
            <a:lvl1pPr lvl="0" algn="l" rtl="0">
              <a:lnSpc>
                <a:spcPct val="90000"/>
              </a:lnSpc>
              <a:spcBef>
                <a:spcPts val="0"/>
              </a:spcBef>
              <a:spcAft>
                <a:spcPts val="0"/>
              </a:spcAft>
              <a:buClr>
                <a:schemeClr val="dk1"/>
              </a:buClr>
              <a:buSzPts val="4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85" name="Google Shape;685;p90"/>
          <p:cNvSpPr txBox="1">
            <a:spLocks noGrp="1"/>
          </p:cNvSpPr>
          <p:nvPr>
            <p:ph type="body" idx="1"/>
          </p:nvPr>
        </p:nvSpPr>
        <p:spPr>
          <a:xfrm rot="5400000">
            <a:off x="7834523" y="-2507600"/>
            <a:ext cx="8702400" cy="210201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86" name="Google Shape;686;p90"/>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87" name="Google Shape;687;p90"/>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88" name="Google Shape;688;p90"/>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9"/>
        <p:cNvGrpSpPr/>
        <p:nvPr/>
      </p:nvGrpSpPr>
      <p:grpSpPr>
        <a:xfrm>
          <a:off x="0" y="0"/>
          <a:ext cx="0" cy="0"/>
          <a:chOff x="0" y="0"/>
          <a:chExt cx="0" cy="0"/>
        </a:xfrm>
      </p:grpSpPr>
      <p:sp>
        <p:nvSpPr>
          <p:cNvPr id="690" name="Google Shape;690;p91"/>
          <p:cNvSpPr txBox="1">
            <a:spLocks noGrp="1"/>
          </p:cNvSpPr>
          <p:nvPr>
            <p:ph type="title"/>
          </p:nvPr>
        </p:nvSpPr>
        <p:spPr>
          <a:xfrm rot="5400000">
            <a:off x="14256473" y="3914750"/>
            <a:ext cx="11623800" cy="5254800"/>
          </a:xfrm>
          <a:prstGeom prst="rect">
            <a:avLst/>
          </a:prstGeom>
          <a:noFill/>
          <a:ln>
            <a:noFill/>
          </a:ln>
        </p:spPr>
        <p:txBody>
          <a:bodyPr spcFirstLastPara="1" wrap="square" lIns="223400" tIns="111675" rIns="223400" bIns="111675" anchor="ctr" anchorCtr="0">
            <a:noAutofit/>
          </a:bodyPr>
          <a:lstStyle>
            <a:lvl1pPr lvl="0" algn="l" rtl="0">
              <a:lnSpc>
                <a:spcPct val="90000"/>
              </a:lnSpc>
              <a:spcBef>
                <a:spcPts val="0"/>
              </a:spcBef>
              <a:spcAft>
                <a:spcPts val="0"/>
              </a:spcAft>
              <a:buClr>
                <a:schemeClr val="dk1"/>
              </a:buClr>
              <a:buSzPts val="4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1" name="Google Shape;691;p91"/>
          <p:cNvSpPr txBox="1">
            <a:spLocks noGrp="1"/>
          </p:cNvSpPr>
          <p:nvPr>
            <p:ph type="body" idx="1"/>
          </p:nvPr>
        </p:nvSpPr>
        <p:spPr>
          <a:xfrm rot="5400000">
            <a:off x="3593770" y="-1188250"/>
            <a:ext cx="11623800" cy="15460800"/>
          </a:xfrm>
          <a:prstGeom prst="rect">
            <a:avLst/>
          </a:prstGeom>
          <a:noFill/>
          <a:ln>
            <a:noFill/>
          </a:ln>
        </p:spPr>
        <p:txBody>
          <a:bodyPr spcFirstLastPara="1" wrap="square" lIns="223400" tIns="111675" rIns="223400" bIns="111675" anchor="t" anchorCtr="0">
            <a:noAutofit/>
          </a:bodyPr>
          <a:lstStyle>
            <a:lvl1pPr marL="457200" lvl="0" indent="-508000" algn="l" rtl="0">
              <a:lnSpc>
                <a:spcPct val="90000"/>
              </a:lnSpc>
              <a:spcBef>
                <a:spcPts val="2400"/>
              </a:spcBef>
              <a:spcAft>
                <a:spcPts val="0"/>
              </a:spcAft>
              <a:buClr>
                <a:schemeClr val="dk1"/>
              </a:buClr>
              <a:buSzPts val="4400"/>
              <a:buChar char="•"/>
              <a:defRPr/>
            </a:lvl1pPr>
            <a:lvl2pPr marL="914400" lvl="1" indent="-508000" algn="l" rtl="0">
              <a:lnSpc>
                <a:spcPct val="90000"/>
              </a:lnSpc>
              <a:spcBef>
                <a:spcPts val="1200"/>
              </a:spcBef>
              <a:spcAft>
                <a:spcPts val="0"/>
              </a:spcAft>
              <a:buClr>
                <a:schemeClr val="dk1"/>
              </a:buClr>
              <a:buSzPts val="4400"/>
              <a:buChar char="•"/>
              <a:defRPr/>
            </a:lvl2pPr>
            <a:lvl3pPr marL="1371600" lvl="2" indent="-508000" algn="l" rtl="0">
              <a:lnSpc>
                <a:spcPct val="90000"/>
              </a:lnSpc>
              <a:spcBef>
                <a:spcPts val="1200"/>
              </a:spcBef>
              <a:spcAft>
                <a:spcPts val="0"/>
              </a:spcAft>
              <a:buClr>
                <a:schemeClr val="dk1"/>
              </a:buClr>
              <a:buSzPts val="4400"/>
              <a:buChar char="•"/>
              <a:defRPr/>
            </a:lvl3pPr>
            <a:lvl4pPr marL="1828800" lvl="3" indent="-508000" algn="l" rtl="0">
              <a:lnSpc>
                <a:spcPct val="90000"/>
              </a:lnSpc>
              <a:spcBef>
                <a:spcPts val="1200"/>
              </a:spcBef>
              <a:spcAft>
                <a:spcPts val="0"/>
              </a:spcAft>
              <a:buClr>
                <a:schemeClr val="dk1"/>
              </a:buClr>
              <a:buSzPts val="4400"/>
              <a:buChar char="•"/>
              <a:defRPr/>
            </a:lvl4pPr>
            <a:lvl5pPr marL="2286000" lvl="4" indent="-508000" algn="l" rtl="0">
              <a:lnSpc>
                <a:spcPct val="90000"/>
              </a:lnSpc>
              <a:spcBef>
                <a:spcPts val="1200"/>
              </a:spcBef>
              <a:spcAft>
                <a:spcPts val="0"/>
              </a:spcAft>
              <a:buClr>
                <a:schemeClr val="dk1"/>
              </a:buClr>
              <a:buSzPts val="4400"/>
              <a:buChar char="•"/>
              <a:defRPr/>
            </a:lvl5pPr>
            <a:lvl6pPr marL="2743200" lvl="5" indent="-508000" algn="l" rtl="0">
              <a:lnSpc>
                <a:spcPct val="90000"/>
              </a:lnSpc>
              <a:spcBef>
                <a:spcPts val="1200"/>
              </a:spcBef>
              <a:spcAft>
                <a:spcPts val="0"/>
              </a:spcAft>
              <a:buClr>
                <a:schemeClr val="dk1"/>
              </a:buClr>
              <a:buSzPts val="4400"/>
              <a:buChar char="•"/>
              <a:defRPr/>
            </a:lvl6pPr>
            <a:lvl7pPr marL="3200400" lvl="6" indent="-508000" algn="l" rtl="0">
              <a:lnSpc>
                <a:spcPct val="90000"/>
              </a:lnSpc>
              <a:spcBef>
                <a:spcPts val="1200"/>
              </a:spcBef>
              <a:spcAft>
                <a:spcPts val="0"/>
              </a:spcAft>
              <a:buClr>
                <a:schemeClr val="dk1"/>
              </a:buClr>
              <a:buSzPts val="4400"/>
              <a:buChar char="•"/>
              <a:defRPr/>
            </a:lvl7pPr>
            <a:lvl8pPr marL="3657600" lvl="7" indent="-508000" algn="l" rtl="0">
              <a:lnSpc>
                <a:spcPct val="90000"/>
              </a:lnSpc>
              <a:spcBef>
                <a:spcPts val="1200"/>
              </a:spcBef>
              <a:spcAft>
                <a:spcPts val="0"/>
              </a:spcAft>
              <a:buClr>
                <a:schemeClr val="dk1"/>
              </a:buClr>
              <a:buSzPts val="4400"/>
              <a:buChar char="•"/>
              <a:defRPr/>
            </a:lvl8pPr>
            <a:lvl9pPr marL="4114800" lvl="8" indent="-508000" algn="l" rtl="0">
              <a:lnSpc>
                <a:spcPct val="90000"/>
              </a:lnSpc>
              <a:spcBef>
                <a:spcPts val="1200"/>
              </a:spcBef>
              <a:spcAft>
                <a:spcPts val="0"/>
              </a:spcAft>
              <a:buClr>
                <a:schemeClr val="dk1"/>
              </a:buClr>
              <a:buSzPts val="4400"/>
              <a:buChar char="•"/>
              <a:defRPr/>
            </a:lvl9pPr>
          </a:lstStyle>
          <a:p>
            <a:endParaRPr/>
          </a:p>
        </p:txBody>
      </p:sp>
      <p:sp>
        <p:nvSpPr>
          <p:cNvPr id="692" name="Google Shape;692;p91"/>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lvl="0" algn="l"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93" name="Google Shape;693;p91"/>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lvl="0" algn="ctr" rtl="0">
              <a:spcBef>
                <a:spcPts val="0"/>
              </a:spcBef>
              <a:spcAft>
                <a:spcPts val="0"/>
              </a:spcAft>
              <a:buSzPts val="3400"/>
              <a:buNone/>
              <a:defRPr/>
            </a:lvl1pPr>
            <a:lvl2pPr lvl="1" algn="l" rtl="0">
              <a:spcBef>
                <a:spcPts val="0"/>
              </a:spcBef>
              <a:spcAft>
                <a:spcPts val="0"/>
              </a:spcAft>
              <a:buSzPts val="3400"/>
              <a:buNone/>
              <a:defRPr/>
            </a:lvl2pPr>
            <a:lvl3pPr lvl="2" algn="l" rtl="0">
              <a:spcBef>
                <a:spcPts val="0"/>
              </a:spcBef>
              <a:spcAft>
                <a:spcPts val="0"/>
              </a:spcAft>
              <a:buSzPts val="3400"/>
              <a:buNone/>
              <a:defRPr/>
            </a:lvl3pPr>
            <a:lvl4pPr lvl="3" algn="l" rtl="0">
              <a:spcBef>
                <a:spcPts val="0"/>
              </a:spcBef>
              <a:spcAft>
                <a:spcPts val="0"/>
              </a:spcAft>
              <a:buSzPts val="3400"/>
              <a:buNone/>
              <a:defRPr/>
            </a:lvl4pPr>
            <a:lvl5pPr lvl="4" algn="l" rtl="0">
              <a:spcBef>
                <a:spcPts val="0"/>
              </a:spcBef>
              <a:spcAft>
                <a:spcPts val="0"/>
              </a:spcAft>
              <a:buSzPts val="3400"/>
              <a:buNone/>
              <a:defRPr/>
            </a:lvl5pPr>
            <a:lvl6pPr lvl="5" algn="l" rtl="0">
              <a:spcBef>
                <a:spcPts val="0"/>
              </a:spcBef>
              <a:spcAft>
                <a:spcPts val="0"/>
              </a:spcAft>
              <a:buSzPts val="3400"/>
              <a:buNone/>
              <a:defRPr/>
            </a:lvl6pPr>
            <a:lvl7pPr lvl="6" algn="l" rtl="0">
              <a:spcBef>
                <a:spcPts val="0"/>
              </a:spcBef>
              <a:spcAft>
                <a:spcPts val="0"/>
              </a:spcAft>
              <a:buSzPts val="3400"/>
              <a:buNone/>
              <a:defRPr/>
            </a:lvl7pPr>
            <a:lvl8pPr lvl="7" algn="l" rtl="0">
              <a:spcBef>
                <a:spcPts val="0"/>
              </a:spcBef>
              <a:spcAft>
                <a:spcPts val="0"/>
              </a:spcAft>
              <a:buSzPts val="3400"/>
              <a:buNone/>
              <a:defRPr/>
            </a:lvl8pPr>
            <a:lvl9pPr lvl="8" algn="l" rtl="0">
              <a:spcBef>
                <a:spcPts val="0"/>
              </a:spcBef>
              <a:spcAft>
                <a:spcPts val="0"/>
              </a:spcAft>
              <a:buSzPts val="3400"/>
              <a:buNone/>
              <a:defRPr/>
            </a:lvl9pPr>
          </a:lstStyle>
          <a:p>
            <a:endParaRPr/>
          </a:p>
        </p:txBody>
      </p:sp>
      <p:sp>
        <p:nvSpPr>
          <p:cNvPr id="694" name="Google Shape;694;p91"/>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695"/>
        <p:cNvGrpSpPr/>
        <p:nvPr/>
      </p:nvGrpSpPr>
      <p:grpSpPr>
        <a:xfrm>
          <a:off x="0" y="0"/>
          <a:ext cx="0" cy="0"/>
          <a:chOff x="0" y="0"/>
          <a:chExt cx="0" cy="0"/>
        </a:xfrm>
      </p:grpSpPr>
      <p:sp>
        <p:nvSpPr>
          <p:cNvPr id="696" name="Google Shape;696;p92"/>
          <p:cNvSpPr txBox="1">
            <a:spLocks noGrp="1"/>
          </p:cNvSpPr>
          <p:nvPr>
            <p:ph type="title"/>
          </p:nvPr>
        </p:nvSpPr>
        <p:spPr>
          <a:xfrm>
            <a:off x="830767" y="5735600"/>
            <a:ext cx="22709700" cy="2244900"/>
          </a:xfrm>
          <a:prstGeom prst="rect">
            <a:avLst/>
          </a:prstGeom>
          <a:noFill/>
          <a:ln>
            <a:noFill/>
          </a:ln>
        </p:spPr>
        <p:txBody>
          <a:bodyPr spcFirstLastPara="1" wrap="square" lIns="243725" tIns="121825" rIns="243725" bIns="121825" anchor="ctr" anchorCtr="0">
            <a:noAutofit/>
          </a:bodyPr>
          <a:lstStyle>
            <a:lvl1pPr lvl="0" algn="ctr" rtl="0">
              <a:lnSpc>
                <a:spcPct val="90000"/>
              </a:lnSpc>
              <a:spcBef>
                <a:spcPts val="0"/>
              </a:spcBef>
              <a:spcAft>
                <a:spcPts val="0"/>
              </a:spcAft>
              <a:buSzPts val="9600"/>
              <a:buNone/>
              <a:defRPr sz="9600"/>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endParaRPr/>
          </a:p>
        </p:txBody>
      </p:sp>
      <p:sp>
        <p:nvSpPr>
          <p:cNvPr id="697" name="Google Shape;697;p92"/>
          <p:cNvSpPr txBox="1">
            <a:spLocks noGrp="1"/>
          </p:cNvSpPr>
          <p:nvPr>
            <p:ph type="sldNum" idx="12"/>
          </p:nvPr>
        </p:nvSpPr>
        <p:spPr>
          <a:xfrm>
            <a:off x="22581454" y="12435246"/>
            <a:ext cx="1462500" cy="1049700"/>
          </a:xfrm>
          <a:prstGeom prst="rect">
            <a:avLst/>
          </a:prstGeom>
          <a:noFill/>
          <a:ln>
            <a:noFill/>
          </a:ln>
        </p:spPr>
        <p:txBody>
          <a:bodyPr spcFirstLastPara="1" wrap="square" lIns="243725" tIns="121825" rIns="243725" bIns="121825" anchor="ctr" anchorCtr="0">
            <a:noAutofit/>
          </a:bodyPr>
          <a:lstStyle>
            <a:lvl1pPr marL="0" marR="0" lvl="0"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200"/>
              <a:buFont typeface="Arial"/>
              <a:buNone/>
              <a:defRPr sz="3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5"/>
        <p:cNvGrpSpPr/>
        <p:nvPr/>
      </p:nvGrpSpPr>
      <p:grpSpPr>
        <a:xfrm>
          <a:off x="0" y="0"/>
          <a:ext cx="0" cy="0"/>
          <a:chOff x="0" y="0"/>
          <a:chExt cx="0" cy="0"/>
        </a:xfrm>
      </p:grpSpPr>
      <p:sp>
        <p:nvSpPr>
          <p:cNvPr id="56" name="Google Shape;56;p10"/>
          <p:cNvSpPr>
            <a:spLocks noGrp="1"/>
          </p:cNvSpPr>
          <p:nvPr>
            <p:ph type="pic" idx="2"/>
          </p:nvPr>
        </p:nvSpPr>
        <p:spPr>
          <a:xfrm>
            <a:off x="0" y="0"/>
            <a:ext cx="14799733"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7" name="Google Shape;57;p10"/>
          <p:cNvSpPr>
            <a:spLocks noGrp="1"/>
          </p:cNvSpPr>
          <p:nvPr>
            <p:ph type="pic" idx="3"/>
          </p:nvPr>
        </p:nvSpPr>
        <p:spPr>
          <a:xfrm>
            <a:off x="14799731" y="0"/>
            <a:ext cx="9577918" cy="1371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R="0" lvl="1"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R="0" lvl="2"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R="0" lvl="3"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R="0" lvl="4"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R="0" lvl="5"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R="0" lvl="6"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R="0" lvl="7"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R="0" lvl="8"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58" name="Google Shape;58;p10"/>
          <p:cNvSpPr txBox="1">
            <a:spLocks noGrp="1"/>
          </p:cNvSpPr>
          <p:nvPr>
            <p:ph type="title"/>
          </p:nvPr>
        </p:nvSpPr>
        <p:spPr>
          <a:xfrm>
            <a:off x="16302553" y="2931885"/>
            <a:ext cx="6399134" cy="2210028"/>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rgbClr val="404040"/>
              </a:buClr>
              <a:buSzPts val="8800"/>
              <a:buFont typeface="Montserrat SemiBold"/>
              <a:buNone/>
              <a:defRPr sz="8800">
                <a:solidFill>
                  <a:srgbClr val="40404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10"/>
          <p:cNvSpPr txBox="1">
            <a:spLocks noGrp="1"/>
          </p:cNvSpPr>
          <p:nvPr>
            <p:ph type="body" idx="1"/>
          </p:nvPr>
        </p:nvSpPr>
        <p:spPr>
          <a:xfrm>
            <a:off x="16373475" y="4875212"/>
            <a:ext cx="6328212" cy="457201"/>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2000"/>
              </a:spcBef>
              <a:spcAft>
                <a:spcPts val="0"/>
              </a:spcAft>
              <a:buClr>
                <a:srgbClr val="808080"/>
              </a:buClr>
              <a:buSzPts val="3200"/>
              <a:buFont typeface="Open Sans Light"/>
              <a:buNone/>
              <a:defRPr sz="3200">
                <a:solidFill>
                  <a:srgbClr val="808080"/>
                </a:solidFill>
              </a:defRPr>
            </a:lvl1pPr>
            <a:lvl2pPr marL="914400" lvl="1" indent="-228600" algn="l">
              <a:lnSpc>
                <a:spcPct val="90000"/>
              </a:lnSpc>
              <a:spcBef>
                <a:spcPts val="2000"/>
              </a:spcBef>
              <a:spcAft>
                <a:spcPts val="0"/>
              </a:spcAft>
              <a:buClr>
                <a:srgbClr val="808080"/>
              </a:buClr>
              <a:buSzPts val="3200"/>
              <a:buFont typeface="Open Sans Light"/>
              <a:buNone/>
              <a:defRPr sz="3200">
                <a:solidFill>
                  <a:srgbClr val="808080"/>
                </a:solidFill>
              </a:defRPr>
            </a:lvl2pPr>
            <a:lvl3pPr marL="1371600" lvl="2" indent="-228600" algn="l">
              <a:lnSpc>
                <a:spcPct val="90000"/>
              </a:lnSpc>
              <a:spcBef>
                <a:spcPts val="2000"/>
              </a:spcBef>
              <a:spcAft>
                <a:spcPts val="0"/>
              </a:spcAft>
              <a:buClr>
                <a:srgbClr val="808080"/>
              </a:buClr>
              <a:buSzPts val="3200"/>
              <a:buFont typeface="Open Sans Light"/>
              <a:buNone/>
              <a:defRPr sz="3200">
                <a:solidFill>
                  <a:srgbClr val="808080"/>
                </a:solidFill>
              </a:defRPr>
            </a:lvl3pPr>
            <a:lvl4pPr marL="1828800" lvl="3" indent="-228600" algn="l">
              <a:lnSpc>
                <a:spcPct val="90000"/>
              </a:lnSpc>
              <a:spcBef>
                <a:spcPts val="2000"/>
              </a:spcBef>
              <a:spcAft>
                <a:spcPts val="0"/>
              </a:spcAft>
              <a:buClr>
                <a:srgbClr val="808080"/>
              </a:buClr>
              <a:buSzPts val="3200"/>
              <a:buFont typeface="Open Sans Light"/>
              <a:buNone/>
              <a:defRPr sz="3200">
                <a:solidFill>
                  <a:srgbClr val="808080"/>
                </a:solidFill>
              </a:defRPr>
            </a:lvl4pPr>
            <a:lvl5pPr marL="2286000" lvl="4" indent="-228600" algn="l">
              <a:lnSpc>
                <a:spcPct val="90000"/>
              </a:lnSpc>
              <a:spcBef>
                <a:spcPts val="2000"/>
              </a:spcBef>
              <a:spcAft>
                <a:spcPts val="0"/>
              </a:spcAft>
              <a:buClr>
                <a:srgbClr val="808080"/>
              </a:buClr>
              <a:buSzPts val="3200"/>
              <a:buFont typeface="Open Sans Light"/>
              <a:buNone/>
              <a:defRPr sz="3200">
                <a:solidFill>
                  <a:srgbClr val="808080"/>
                </a:solidFill>
              </a:defRPr>
            </a:lvl5pPr>
            <a:lvl6pPr marL="2743200" lvl="5" indent="-342900" algn="l">
              <a:lnSpc>
                <a:spcPct val="90000"/>
              </a:lnSpc>
              <a:spcBef>
                <a:spcPts val="2000"/>
              </a:spcBef>
              <a:spcAft>
                <a:spcPts val="0"/>
              </a:spcAft>
              <a:buClr>
                <a:srgbClr val="000000"/>
              </a:buClr>
              <a:buSzPts val="1800"/>
              <a:buChar char="•"/>
              <a:defRPr/>
            </a:lvl6pPr>
            <a:lvl7pPr marL="3200400" lvl="6" indent="-342900" algn="l">
              <a:lnSpc>
                <a:spcPct val="90000"/>
              </a:lnSpc>
              <a:spcBef>
                <a:spcPts val="2000"/>
              </a:spcBef>
              <a:spcAft>
                <a:spcPts val="0"/>
              </a:spcAft>
              <a:buClr>
                <a:srgbClr val="000000"/>
              </a:buClr>
              <a:buSzPts val="1800"/>
              <a:buChar char="•"/>
              <a:defRPr/>
            </a:lvl7pPr>
            <a:lvl8pPr marL="3657600" lvl="7" indent="-342900" algn="l">
              <a:lnSpc>
                <a:spcPct val="90000"/>
              </a:lnSpc>
              <a:spcBef>
                <a:spcPts val="2000"/>
              </a:spcBef>
              <a:spcAft>
                <a:spcPts val="0"/>
              </a:spcAft>
              <a:buClr>
                <a:srgbClr val="000000"/>
              </a:buClr>
              <a:buSzPts val="1800"/>
              <a:buChar char="•"/>
              <a:defRPr/>
            </a:lvl8pPr>
            <a:lvl9pPr marL="4114800" lvl="8" indent="-342900" algn="l">
              <a:lnSpc>
                <a:spcPct val="90000"/>
              </a:lnSpc>
              <a:spcBef>
                <a:spcPts val="2000"/>
              </a:spcBef>
              <a:spcAft>
                <a:spcPts val="0"/>
              </a:spcAft>
              <a:buClr>
                <a:srgbClr val="000000"/>
              </a:buClr>
              <a:buSzPts val="1800"/>
              <a:buChar char="•"/>
              <a:defRPr/>
            </a:lvl9pPr>
          </a:lstStyle>
          <a:p>
            <a:endParaRPr/>
          </a:p>
        </p:txBody>
      </p:sp>
      <p:sp>
        <p:nvSpPr>
          <p:cNvPr id="60" name="Google Shape;60;p10"/>
          <p:cNvSpPr txBox="1">
            <a:spLocks noGrp="1"/>
          </p:cNvSpPr>
          <p:nvPr>
            <p:ph type="sldNum" idx="12"/>
          </p:nvPr>
        </p:nvSpPr>
        <p:spPr>
          <a:xfrm>
            <a:off x="22272641" y="12854305"/>
            <a:ext cx="429046" cy="447041"/>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888888"/>
              </a:buClr>
              <a:buSzPts val="2300"/>
              <a:buFont typeface="Open Sans Light"/>
              <a:buNone/>
              <a:defRPr sz="2300">
                <a:solidFill>
                  <a:srgbClr val="888888"/>
                </a:solidFill>
              </a:defRPr>
            </a:lvl1pPr>
            <a:lvl2pPr marL="0" lvl="1" indent="0" algn="r">
              <a:lnSpc>
                <a:spcPct val="100000"/>
              </a:lnSpc>
              <a:spcBef>
                <a:spcPts val="0"/>
              </a:spcBef>
              <a:spcAft>
                <a:spcPts val="0"/>
              </a:spcAft>
              <a:buClr>
                <a:srgbClr val="888888"/>
              </a:buClr>
              <a:buSzPts val="2300"/>
              <a:buFont typeface="Open Sans Light"/>
              <a:buNone/>
              <a:defRPr sz="2300">
                <a:solidFill>
                  <a:srgbClr val="888888"/>
                </a:solidFill>
              </a:defRPr>
            </a:lvl2pPr>
            <a:lvl3pPr marL="0" lvl="2" indent="0" algn="r">
              <a:lnSpc>
                <a:spcPct val="100000"/>
              </a:lnSpc>
              <a:spcBef>
                <a:spcPts val="0"/>
              </a:spcBef>
              <a:spcAft>
                <a:spcPts val="0"/>
              </a:spcAft>
              <a:buClr>
                <a:srgbClr val="888888"/>
              </a:buClr>
              <a:buSzPts val="2300"/>
              <a:buFont typeface="Open Sans Light"/>
              <a:buNone/>
              <a:defRPr sz="2300">
                <a:solidFill>
                  <a:srgbClr val="888888"/>
                </a:solidFill>
              </a:defRPr>
            </a:lvl3pPr>
            <a:lvl4pPr marL="0" lvl="3" indent="0" algn="r">
              <a:lnSpc>
                <a:spcPct val="100000"/>
              </a:lnSpc>
              <a:spcBef>
                <a:spcPts val="0"/>
              </a:spcBef>
              <a:spcAft>
                <a:spcPts val="0"/>
              </a:spcAft>
              <a:buClr>
                <a:srgbClr val="888888"/>
              </a:buClr>
              <a:buSzPts val="2300"/>
              <a:buFont typeface="Open Sans Light"/>
              <a:buNone/>
              <a:defRPr sz="2300">
                <a:solidFill>
                  <a:srgbClr val="888888"/>
                </a:solidFill>
              </a:defRPr>
            </a:lvl4pPr>
            <a:lvl5pPr marL="0" lvl="4" indent="0" algn="r">
              <a:lnSpc>
                <a:spcPct val="100000"/>
              </a:lnSpc>
              <a:spcBef>
                <a:spcPts val="0"/>
              </a:spcBef>
              <a:spcAft>
                <a:spcPts val="0"/>
              </a:spcAft>
              <a:buClr>
                <a:srgbClr val="888888"/>
              </a:buClr>
              <a:buSzPts val="2300"/>
              <a:buFont typeface="Open Sans Light"/>
              <a:buNone/>
              <a:defRPr sz="2300">
                <a:solidFill>
                  <a:srgbClr val="888888"/>
                </a:solidFill>
              </a:defRPr>
            </a:lvl5pPr>
            <a:lvl6pPr marL="0" lvl="5" indent="0" algn="r">
              <a:lnSpc>
                <a:spcPct val="100000"/>
              </a:lnSpc>
              <a:spcBef>
                <a:spcPts val="0"/>
              </a:spcBef>
              <a:spcAft>
                <a:spcPts val="0"/>
              </a:spcAft>
              <a:buClr>
                <a:srgbClr val="888888"/>
              </a:buClr>
              <a:buSzPts val="2300"/>
              <a:buFont typeface="Open Sans Light"/>
              <a:buNone/>
              <a:defRPr sz="2300">
                <a:solidFill>
                  <a:srgbClr val="888888"/>
                </a:solidFill>
              </a:defRPr>
            </a:lvl6pPr>
            <a:lvl7pPr marL="0" lvl="6" indent="0" algn="r">
              <a:lnSpc>
                <a:spcPct val="100000"/>
              </a:lnSpc>
              <a:spcBef>
                <a:spcPts val="0"/>
              </a:spcBef>
              <a:spcAft>
                <a:spcPts val="0"/>
              </a:spcAft>
              <a:buClr>
                <a:srgbClr val="888888"/>
              </a:buClr>
              <a:buSzPts val="2300"/>
              <a:buFont typeface="Open Sans Light"/>
              <a:buNone/>
              <a:defRPr sz="2300">
                <a:solidFill>
                  <a:srgbClr val="888888"/>
                </a:solidFill>
              </a:defRPr>
            </a:lvl7pPr>
            <a:lvl8pPr marL="0" lvl="7" indent="0" algn="r">
              <a:lnSpc>
                <a:spcPct val="100000"/>
              </a:lnSpc>
              <a:spcBef>
                <a:spcPts val="0"/>
              </a:spcBef>
              <a:spcAft>
                <a:spcPts val="0"/>
              </a:spcAft>
              <a:buClr>
                <a:srgbClr val="888888"/>
              </a:buClr>
              <a:buSzPts val="2300"/>
              <a:buFont typeface="Open Sans Light"/>
              <a:buNone/>
              <a:defRPr sz="2300">
                <a:solidFill>
                  <a:srgbClr val="888888"/>
                </a:solidFill>
              </a:defRPr>
            </a:lvl8pPr>
            <a:lvl9pPr marL="0" lvl="8" indent="0" algn="r">
              <a:lnSpc>
                <a:spcPct val="100000"/>
              </a:lnSpc>
              <a:spcBef>
                <a:spcPts val="0"/>
              </a:spcBef>
              <a:spcAft>
                <a:spcPts val="0"/>
              </a:spcAft>
              <a:buClr>
                <a:srgbClr val="888888"/>
              </a:buClr>
              <a:buSzPts val="2300"/>
              <a:buFont typeface="Open Sans Light"/>
              <a:buNone/>
              <a:defRPr sz="23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3.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8565" y="184149"/>
            <a:ext cx="21934170" cy="3016252"/>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1pPr>
            <a:lvl2pPr marR="0" lvl="1"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2pPr>
            <a:lvl3pPr marR="0" lvl="2"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3pPr>
            <a:lvl4pPr marR="0" lvl="3"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4pPr>
            <a:lvl5pPr marR="0" lvl="4"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5pPr>
            <a:lvl6pPr marR="0" lvl="5"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6pPr>
            <a:lvl7pPr marR="0" lvl="6"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7pPr>
            <a:lvl8pPr marR="0" lvl="7"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8pPr>
            <a:lvl9pPr marR="0" lvl="8" algn="l" rtl="0">
              <a:lnSpc>
                <a:spcPct val="90000"/>
              </a:lnSpc>
              <a:spcBef>
                <a:spcPts val="0"/>
              </a:spcBef>
              <a:spcAft>
                <a:spcPts val="0"/>
              </a:spcAft>
              <a:buClr>
                <a:srgbClr val="000000"/>
              </a:buClr>
              <a:buSzPts val="8700"/>
              <a:buFont typeface="Montserrat SemiBold"/>
              <a:buNone/>
              <a:defRPr sz="8700" b="0" i="0" u="none" strike="noStrike" cap="none">
                <a:solidFill>
                  <a:srgbClr val="000000"/>
                </a:solidFill>
                <a:latin typeface="Montserrat SemiBold"/>
                <a:ea typeface="Montserrat SemiBold"/>
                <a:cs typeface="Montserrat SemiBold"/>
                <a:sym typeface="Montserrat SemiBold"/>
              </a:defRPr>
            </a:lvl9pPr>
          </a:lstStyle>
          <a:p>
            <a:endParaRPr/>
          </a:p>
        </p:txBody>
      </p:sp>
      <p:sp>
        <p:nvSpPr>
          <p:cNvPr id="7" name="Google Shape;7;p1"/>
          <p:cNvSpPr txBox="1">
            <a:spLocks noGrp="1"/>
          </p:cNvSpPr>
          <p:nvPr>
            <p:ph type="body" idx="1"/>
          </p:nvPr>
        </p:nvSpPr>
        <p:spPr>
          <a:xfrm>
            <a:off x="1218565" y="3200400"/>
            <a:ext cx="21934170" cy="105156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1pPr>
            <a:lvl2pPr marL="914400" marR="0" lvl="1" indent="-22860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2pPr>
            <a:lvl3pPr marL="1371600" marR="0" lvl="2" indent="-22860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3pPr>
            <a:lvl4pPr marL="1828800" marR="0" lvl="3" indent="-22860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4pPr>
            <a:lvl5pPr marL="2286000" marR="0" lvl="4" indent="-228600" algn="l" rtl="0">
              <a:lnSpc>
                <a:spcPct val="90000"/>
              </a:lnSpc>
              <a:spcBef>
                <a:spcPts val="2000"/>
              </a:spcBef>
              <a:spcAft>
                <a:spcPts val="0"/>
              </a:spcAft>
              <a:buClr>
                <a:srgbClr val="000000"/>
              </a:buClr>
              <a:buSzPts val="2800"/>
              <a:buFont typeface="Open Sans Light"/>
              <a:buNone/>
              <a:defRPr sz="2800" b="0" i="0" u="none" strike="noStrike" cap="none">
                <a:solidFill>
                  <a:srgbClr val="000000"/>
                </a:solidFill>
                <a:latin typeface="Open Sans Light"/>
                <a:ea typeface="Open Sans Light"/>
                <a:cs typeface="Open Sans Light"/>
                <a:sym typeface="Open Sans Light"/>
              </a:defRPr>
            </a:lvl5pPr>
            <a:lvl6pPr marL="2743200" marR="0" lvl="5" indent="-406400"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6pPr>
            <a:lvl7pPr marL="3200400" marR="0" lvl="6" indent="-406400"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7pPr>
            <a:lvl8pPr marL="3657600" marR="0" lvl="7" indent="-406400"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8pPr>
            <a:lvl9pPr marL="4114800" marR="0" lvl="8" indent="-406400" algn="l" rtl="0">
              <a:lnSpc>
                <a:spcPct val="90000"/>
              </a:lnSpc>
              <a:spcBef>
                <a:spcPts val="2000"/>
              </a:spcBef>
              <a:spcAft>
                <a:spcPts val="0"/>
              </a:spcAft>
              <a:buClr>
                <a:srgbClr val="000000"/>
              </a:buClr>
              <a:buSzPts val="2800"/>
              <a:buFont typeface="Open Sans Light"/>
              <a:buChar char="•"/>
              <a:defRPr sz="2800" b="0" i="0" u="none" strike="noStrike" cap="none">
                <a:solidFill>
                  <a:srgbClr val="000000"/>
                </a:solidFill>
                <a:latin typeface="Open Sans Light"/>
                <a:ea typeface="Open Sans Light"/>
                <a:cs typeface="Open Sans Light"/>
                <a:sym typeface="Open Sans Light"/>
              </a:defRPr>
            </a:lvl9pPr>
          </a:lstStyle>
          <a:p>
            <a:endParaRPr/>
          </a:p>
        </p:txBody>
      </p:sp>
      <p:sp>
        <p:nvSpPr>
          <p:cNvPr id="8" name="Google Shape;8;p1"/>
          <p:cNvSpPr txBox="1">
            <a:spLocks noGrp="1"/>
          </p:cNvSpPr>
          <p:nvPr>
            <p:ph type="sldNum" idx="12"/>
          </p:nvPr>
        </p:nvSpPr>
        <p:spPr>
          <a:xfrm>
            <a:off x="11779461" y="12344400"/>
            <a:ext cx="5686638" cy="736601"/>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888888"/>
              </a:buClr>
              <a:buSzPts val="2300"/>
              <a:buFont typeface="Open Sans Light"/>
              <a:buNone/>
              <a:defRPr sz="23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
        <p:nvSpPr>
          <p:cNvPr id="546" name="Google Shape;546;p68"/>
          <p:cNvSpPr/>
          <p:nvPr/>
        </p:nvSpPr>
        <p:spPr>
          <a:xfrm>
            <a:off x="16486467" y="0"/>
            <a:ext cx="7884600" cy="13716000"/>
          </a:xfrm>
          <a:prstGeom prst="rect">
            <a:avLst/>
          </a:prstGeom>
          <a:solidFill>
            <a:srgbClr val="28456A"/>
          </a:solidFill>
          <a:ln>
            <a:noFill/>
          </a:ln>
        </p:spPr>
        <p:txBody>
          <a:bodyPr spcFirstLastPara="1" wrap="square" lIns="111675" tIns="111675" rIns="111675" bIns="111675" anchor="ctr" anchorCtr="0">
            <a:noAutofit/>
          </a:bodyPr>
          <a:lstStyle/>
          <a:p>
            <a:pPr marL="0" marR="0" lvl="0" indent="0" algn="ctr" rtl="0">
              <a:spcBef>
                <a:spcPts val="0"/>
              </a:spcBef>
              <a:spcAft>
                <a:spcPts val="0"/>
              </a:spcAft>
              <a:buNone/>
            </a:pPr>
            <a:endParaRPr sz="4400" b="0" i="0" u="none" strike="noStrike" cap="none">
              <a:solidFill>
                <a:schemeClr val="dk1"/>
              </a:solidFill>
              <a:latin typeface="Calibri"/>
              <a:ea typeface="Calibri"/>
              <a:cs typeface="Calibri"/>
              <a:sym typeface="Calibri"/>
            </a:endParaRPr>
          </a:p>
        </p:txBody>
      </p:sp>
      <p:pic>
        <p:nvPicPr>
          <p:cNvPr id="547" name="Google Shape;547;p68"/>
          <p:cNvPicPr preferRelativeResize="0"/>
          <p:nvPr/>
        </p:nvPicPr>
        <p:blipFill rotWithShape="1">
          <a:blip r:embed="rId13">
            <a:alphaModFix/>
          </a:blip>
          <a:srcRect/>
          <a:stretch/>
        </p:blipFill>
        <p:spPr>
          <a:xfrm>
            <a:off x="17113115" y="5504330"/>
            <a:ext cx="4976242" cy="1962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7"/>
        <p:cNvGrpSpPr/>
        <p:nvPr/>
      </p:nvGrpSpPr>
      <p:grpSpPr>
        <a:xfrm>
          <a:off x="0" y="0"/>
          <a:ext cx="0" cy="0"/>
          <a:chOff x="0" y="0"/>
          <a:chExt cx="0" cy="0"/>
        </a:xfrm>
      </p:grpSpPr>
      <p:sp>
        <p:nvSpPr>
          <p:cNvPr id="618" name="Google Shape;618;p80"/>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ctr" anchorCtr="0">
            <a:noAutofit/>
          </a:bodyPr>
          <a:lstStyle>
            <a:lvl1pPr marR="0" lvl="0" algn="l" rtl="0">
              <a:lnSpc>
                <a:spcPct val="90000"/>
              </a:lnSpc>
              <a:spcBef>
                <a:spcPts val="0"/>
              </a:spcBef>
              <a:spcAft>
                <a:spcPts val="0"/>
              </a:spcAft>
              <a:buClr>
                <a:schemeClr val="dk1"/>
              </a:buClr>
              <a:buSzPts val="10800"/>
              <a:buFont typeface="Arial"/>
              <a:buNone/>
              <a:defRPr sz="10800" b="0" i="0" u="none" strike="noStrike" cap="none">
                <a:solidFill>
                  <a:schemeClr val="dk1"/>
                </a:solidFill>
                <a:latin typeface="Arial"/>
                <a:ea typeface="Arial"/>
                <a:cs typeface="Arial"/>
                <a:sym typeface="Arial"/>
              </a:defRPr>
            </a:lvl1pPr>
            <a:lvl2pPr lvl="1" rtl="0">
              <a:spcBef>
                <a:spcPts val="0"/>
              </a:spcBef>
              <a:spcAft>
                <a:spcPts val="0"/>
              </a:spcAft>
              <a:buSzPts val="3400"/>
              <a:buNone/>
              <a:defRPr sz="4400"/>
            </a:lvl2pPr>
            <a:lvl3pPr lvl="2" rtl="0">
              <a:spcBef>
                <a:spcPts val="0"/>
              </a:spcBef>
              <a:spcAft>
                <a:spcPts val="0"/>
              </a:spcAft>
              <a:buSzPts val="3400"/>
              <a:buNone/>
              <a:defRPr sz="4400"/>
            </a:lvl3pPr>
            <a:lvl4pPr lvl="3" rtl="0">
              <a:spcBef>
                <a:spcPts val="0"/>
              </a:spcBef>
              <a:spcAft>
                <a:spcPts val="0"/>
              </a:spcAft>
              <a:buSzPts val="3400"/>
              <a:buNone/>
              <a:defRPr sz="4400"/>
            </a:lvl4pPr>
            <a:lvl5pPr lvl="4" rtl="0">
              <a:spcBef>
                <a:spcPts val="0"/>
              </a:spcBef>
              <a:spcAft>
                <a:spcPts val="0"/>
              </a:spcAft>
              <a:buSzPts val="3400"/>
              <a:buNone/>
              <a:defRPr sz="4400"/>
            </a:lvl5pPr>
            <a:lvl6pPr lvl="5" rtl="0">
              <a:spcBef>
                <a:spcPts val="0"/>
              </a:spcBef>
              <a:spcAft>
                <a:spcPts val="0"/>
              </a:spcAft>
              <a:buSzPts val="3400"/>
              <a:buNone/>
              <a:defRPr sz="4400"/>
            </a:lvl6pPr>
            <a:lvl7pPr lvl="6" rtl="0">
              <a:spcBef>
                <a:spcPts val="0"/>
              </a:spcBef>
              <a:spcAft>
                <a:spcPts val="0"/>
              </a:spcAft>
              <a:buSzPts val="3400"/>
              <a:buNone/>
              <a:defRPr sz="4400"/>
            </a:lvl7pPr>
            <a:lvl8pPr lvl="7" rtl="0">
              <a:spcBef>
                <a:spcPts val="0"/>
              </a:spcBef>
              <a:spcAft>
                <a:spcPts val="0"/>
              </a:spcAft>
              <a:buSzPts val="3400"/>
              <a:buNone/>
              <a:defRPr sz="4400"/>
            </a:lvl8pPr>
            <a:lvl9pPr lvl="8" rtl="0">
              <a:spcBef>
                <a:spcPts val="0"/>
              </a:spcBef>
              <a:spcAft>
                <a:spcPts val="0"/>
              </a:spcAft>
              <a:buSzPts val="3400"/>
              <a:buNone/>
              <a:defRPr sz="4400"/>
            </a:lvl9pPr>
          </a:lstStyle>
          <a:p>
            <a:endParaRPr/>
          </a:p>
        </p:txBody>
      </p:sp>
      <p:sp>
        <p:nvSpPr>
          <p:cNvPr id="619" name="Google Shape;619;p80"/>
          <p:cNvSpPr txBox="1">
            <a:spLocks noGrp="1"/>
          </p:cNvSpPr>
          <p:nvPr>
            <p:ph type="body" idx="1"/>
          </p:nvPr>
        </p:nvSpPr>
        <p:spPr>
          <a:xfrm>
            <a:off x="1675527" y="3651250"/>
            <a:ext cx="21020100" cy="8702400"/>
          </a:xfrm>
          <a:prstGeom prst="rect">
            <a:avLst/>
          </a:prstGeom>
          <a:noFill/>
          <a:ln>
            <a:noFill/>
          </a:ln>
        </p:spPr>
        <p:txBody>
          <a:bodyPr spcFirstLastPara="1" wrap="square" lIns="223400" tIns="111675" rIns="223400" bIns="111675" anchor="t" anchorCtr="0">
            <a:noAutofit/>
          </a:bodyPr>
          <a:lstStyle>
            <a:lvl1pPr marL="457200" marR="0" lvl="0" indent="-660400" algn="l" rtl="0">
              <a:lnSpc>
                <a:spcPct val="90000"/>
              </a:lnSpc>
              <a:spcBef>
                <a:spcPts val="2400"/>
              </a:spcBef>
              <a:spcAft>
                <a:spcPts val="0"/>
              </a:spcAft>
              <a:buClr>
                <a:schemeClr val="dk1"/>
              </a:buClr>
              <a:buSzPts val="6800"/>
              <a:buFont typeface="Arial"/>
              <a:buChar char="•"/>
              <a:defRPr sz="6800" b="0" i="0" u="none" strike="noStrike" cap="none">
                <a:solidFill>
                  <a:schemeClr val="dk1"/>
                </a:solidFill>
                <a:latin typeface="Arial"/>
                <a:ea typeface="Arial"/>
                <a:cs typeface="Arial"/>
                <a:sym typeface="Arial"/>
              </a:defRPr>
            </a:lvl1pPr>
            <a:lvl2pPr marL="914400" marR="0" lvl="1" indent="-603250" algn="l" rtl="0">
              <a:lnSpc>
                <a:spcPct val="90000"/>
              </a:lnSpc>
              <a:spcBef>
                <a:spcPts val="1200"/>
              </a:spcBef>
              <a:spcAft>
                <a:spcPts val="0"/>
              </a:spcAft>
              <a:buClr>
                <a:schemeClr val="dk1"/>
              </a:buClr>
              <a:buSzPts val="5900"/>
              <a:buFont typeface="Arial"/>
              <a:buChar char="•"/>
              <a:defRPr sz="5900" b="0" i="0" u="none" strike="noStrike" cap="none">
                <a:solidFill>
                  <a:schemeClr val="dk1"/>
                </a:solidFill>
                <a:latin typeface="Arial"/>
                <a:ea typeface="Arial"/>
                <a:cs typeface="Arial"/>
                <a:sym typeface="Arial"/>
              </a:defRPr>
            </a:lvl2pPr>
            <a:lvl3pPr marL="1371600" marR="0" lvl="2" indent="-539750" algn="l" rtl="0">
              <a:lnSpc>
                <a:spcPct val="90000"/>
              </a:lnSpc>
              <a:spcBef>
                <a:spcPts val="1200"/>
              </a:spcBef>
              <a:spcAft>
                <a:spcPts val="0"/>
              </a:spcAft>
              <a:buClr>
                <a:schemeClr val="dk1"/>
              </a:buClr>
              <a:buSzPts val="4900"/>
              <a:buFont typeface="Arial"/>
              <a:buChar char="•"/>
              <a:defRPr sz="4900" b="0" i="0" u="none" strike="noStrike" cap="none">
                <a:solidFill>
                  <a:schemeClr val="dk1"/>
                </a:solidFill>
                <a:latin typeface="Arial"/>
                <a:ea typeface="Arial"/>
                <a:cs typeface="Arial"/>
                <a:sym typeface="Arial"/>
              </a:defRPr>
            </a:lvl3pPr>
            <a:lvl4pPr marL="1828800" marR="0" lvl="3"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4pPr>
            <a:lvl5pPr marL="2286000" marR="0" lvl="4"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5pPr>
            <a:lvl6pPr marL="2743200" marR="0" lvl="5"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6pPr>
            <a:lvl7pPr marL="3200400" marR="0" lvl="6"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7pPr>
            <a:lvl8pPr marL="3657600" marR="0" lvl="7"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8pPr>
            <a:lvl9pPr marL="4114800" marR="0" lvl="8" indent="-508000" algn="l" rtl="0">
              <a:lnSpc>
                <a:spcPct val="90000"/>
              </a:lnSpc>
              <a:spcBef>
                <a:spcPts val="120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9pPr>
          </a:lstStyle>
          <a:p>
            <a:endParaRPr/>
          </a:p>
        </p:txBody>
      </p:sp>
      <p:sp>
        <p:nvSpPr>
          <p:cNvPr id="620" name="Google Shape;620;p80"/>
          <p:cNvSpPr txBox="1">
            <a:spLocks noGrp="1"/>
          </p:cNvSpPr>
          <p:nvPr>
            <p:ph type="dt" idx="10"/>
          </p:nvPr>
        </p:nvSpPr>
        <p:spPr>
          <a:xfrm>
            <a:off x="1675527" y="12712702"/>
            <a:ext cx="5483400" cy="730200"/>
          </a:xfrm>
          <a:prstGeom prst="rect">
            <a:avLst/>
          </a:prstGeom>
          <a:noFill/>
          <a:ln>
            <a:noFill/>
          </a:ln>
        </p:spPr>
        <p:txBody>
          <a:bodyPr spcFirstLastPara="1" wrap="square" lIns="223400" tIns="111675" rIns="223400" bIns="111675" anchor="ctr" anchorCtr="0">
            <a:noAutofit/>
          </a:bodyPr>
          <a:lstStyle>
            <a:lvl1pPr marR="0" lvl="0" algn="l" rtl="0">
              <a:spcBef>
                <a:spcPts val="0"/>
              </a:spcBef>
              <a:spcAft>
                <a:spcPts val="0"/>
              </a:spcAft>
              <a:buSzPts val="3400"/>
              <a:buNone/>
              <a:defRPr sz="2900">
                <a:solidFill>
                  <a:srgbClr val="888888"/>
                </a:solidFill>
                <a:latin typeface="Arial"/>
                <a:ea typeface="Arial"/>
                <a:cs typeface="Arial"/>
                <a:sym typeface="Arial"/>
              </a:defRPr>
            </a:lvl1pPr>
            <a:lvl2pPr marR="0" lvl="1" algn="l" rtl="0">
              <a:spcBef>
                <a:spcPts val="0"/>
              </a:spcBef>
              <a:spcAft>
                <a:spcPts val="0"/>
              </a:spcAft>
              <a:buSzPts val="3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3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3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3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3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3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3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3400"/>
              <a:buNone/>
              <a:defRPr sz="4400" b="0" i="0" u="none" strike="noStrike" cap="none">
                <a:solidFill>
                  <a:schemeClr val="dk1"/>
                </a:solidFill>
                <a:latin typeface="Arial"/>
                <a:ea typeface="Arial"/>
                <a:cs typeface="Arial"/>
                <a:sym typeface="Arial"/>
              </a:defRPr>
            </a:lvl9pPr>
          </a:lstStyle>
          <a:p>
            <a:endParaRPr/>
          </a:p>
        </p:txBody>
      </p:sp>
      <p:sp>
        <p:nvSpPr>
          <p:cNvPr id="621" name="Google Shape;621;p80"/>
          <p:cNvSpPr txBox="1">
            <a:spLocks noGrp="1"/>
          </p:cNvSpPr>
          <p:nvPr>
            <p:ph type="ftr" idx="11"/>
          </p:nvPr>
        </p:nvSpPr>
        <p:spPr>
          <a:xfrm>
            <a:off x="8072993" y="12712702"/>
            <a:ext cx="8225400" cy="730200"/>
          </a:xfrm>
          <a:prstGeom prst="rect">
            <a:avLst/>
          </a:prstGeom>
          <a:noFill/>
          <a:ln>
            <a:noFill/>
          </a:ln>
        </p:spPr>
        <p:txBody>
          <a:bodyPr spcFirstLastPara="1" wrap="square" lIns="223400" tIns="111675" rIns="223400" bIns="111675" anchor="ctr" anchorCtr="0">
            <a:noAutofit/>
          </a:bodyPr>
          <a:lstStyle>
            <a:lvl1pPr marR="0" lvl="0" algn="ctr" rtl="0">
              <a:spcBef>
                <a:spcPts val="0"/>
              </a:spcBef>
              <a:spcAft>
                <a:spcPts val="0"/>
              </a:spcAft>
              <a:buSzPts val="3400"/>
              <a:buNone/>
              <a:defRPr sz="2900">
                <a:solidFill>
                  <a:srgbClr val="888888"/>
                </a:solidFill>
                <a:latin typeface="Arial"/>
                <a:ea typeface="Arial"/>
                <a:cs typeface="Arial"/>
                <a:sym typeface="Arial"/>
              </a:defRPr>
            </a:lvl1pPr>
            <a:lvl2pPr marR="0" lvl="1" algn="l" rtl="0">
              <a:spcBef>
                <a:spcPts val="0"/>
              </a:spcBef>
              <a:spcAft>
                <a:spcPts val="0"/>
              </a:spcAft>
              <a:buSzPts val="3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3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3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3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3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3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3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3400"/>
              <a:buNone/>
              <a:defRPr sz="4400" b="0" i="0" u="none" strike="noStrike" cap="none">
                <a:solidFill>
                  <a:schemeClr val="dk1"/>
                </a:solidFill>
                <a:latin typeface="Arial"/>
                <a:ea typeface="Arial"/>
                <a:cs typeface="Arial"/>
                <a:sym typeface="Arial"/>
              </a:defRPr>
            </a:lvl9pPr>
          </a:lstStyle>
          <a:p>
            <a:endParaRPr/>
          </a:p>
        </p:txBody>
      </p:sp>
      <p:sp>
        <p:nvSpPr>
          <p:cNvPr id="622" name="Google Shape;622;p80"/>
          <p:cNvSpPr txBox="1">
            <a:spLocks noGrp="1"/>
          </p:cNvSpPr>
          <p:nvPr>
            <p:ph type="sldNum" idx="12"/>
          </p:nvPr>
        </p:nvSpPr>
        <p:spPr>
          <a:xfrm>
            <a:off x="17212231" y="12712702"/>
            <a:ext cx="5483400" cy="730200"/>
          </a:xfrm>
          <a:prstGeom prst="rect">
            <a:avLst/>
          </a:prstGeom>
          <a:noFill/>
          <a:ln>
            <a:noFill/>
          </a:ln>
        </p:spPr>
        <p:txBody>
          <a:bodyPr spcFirstLastPara="1" wrap="square" lIns="223400" tIns="111675" rIns="223400" bIns="111675" anchor="ctr" anchorCtr="0">
            <a:noAutofit/>
          </a:bodyPr>
          <a:lstStyle>
            <a:lvl1pPr marL="0" marR="0" lvl="0" indent="0" algn="r" rtl="0">
              <a:spcBef>
                <a:spcPts val="0"/>
              </a:spcBef>
              <a:buNone/>
              <a:defRPr sz="2900">
                <a:solidFill>
                  <a:srgbClr val="888888"/>
                </a:solidFill>
                <a:latin typeface="Arial"/>
                <a:ea typeface="Arial"/>
                <a:cs typeface="Arial"/>
                <a:sym typeface="Arial"/>
              </a:defRPr>
            </a:lvl1pPr>
            <a:lvl2pPr marL="0" marR="0" lvl="1" indent="0" algn="r" rtl="0">
              <a:spcBef>
                <a:spcPts val="0"/>
              </a:spcBef>
              <a:buNone/>
              <a:defRPr sz="2900">
                <a:solidFill>
                  <a:srgbClr val="888888"/>
                </a:solidFill>
                <a:latin typeface="Arial"/>
                <a:ea typeface="Arial"/>
                <a:cs typeface="Arial"/>
                <a:sym typeface="Arial"/>
              </a:defRPr>
            </a:lvl2pPr>
            <a:lvl3pPr marL="0" marR="0" lvl="2" indent="0" algn="r" rtl="0">
              <a:spcBef>
                <a:spcPts val="0"/>
              </a:spcBef>
              <a:buNone/>
              <a:defRPr sz="2900">
                <a:solidFill>
                  <a:srgbClr val="888888"/>
                </a:solidFill>
                <a:latin typeface="Arial"/>
                <a:ea typeface="Arial"/>
                <a:cs typeface="Arial"/>
                <a:sym typeface="Arial"/>
              </a:defRPr>
            </a:lvl3pPr>
            <a:lvl4pPr marL="0" marR="0" lvl="3" indent="0" algn="r" rtl="0">
              <a:spcBef>
                <a:spcPts val="0"/>
              </a:spcBef>
              <a:buNone/>
              <a:defRPr sz="2900">
                <a:solidFill>
                  <a:srgbClr val="888888"/>
                </a:solidFill>
                <a:latin typeface="Arial"/>
                <a:ea typeface="Arial"/>
                <a:cs typeface="Arial"/>
                <a:sym typeface="Arial"/>
              </a:defRPr>
            </a:lvl4pPr>
            <a:lvl5pPr marL="0" marR="0" lvl="4" indent="0" algn="r" rtl="0">
              <a:spcBef>
                <a:spcPts val="0"/>
              </a:spcBef>
              <a:buNone/>
              <a:defRPr sz="2900">
                <a:solidFill>
                  <a:srgbClr val="888888"/>
                </a:solidFill>
                <a:latin typeface="Arial"/>
                <a:ea typeface="Arial"/>
                <a:cs typeface="Arial"/>
                <a:sym typeface="Arial"/>
              </a:defRPr>
            </a:lvl5pPr>
            <a:lvl6pPr marL="0" marR="0" lvl="5" indent="0" algn="r" rtl="0">
              <a:spcBef>
                <a:spcPts val="0"/>
              </a:spcBef>
              <a:buNone/>
              <a:defRPr sz="2900">
                <a:solidFill>
                  <a:srgbClr val="888888"/>
                </a:solidFill>
                <a:latin typeface="Arial"/>
                <a:ea typeface="Arial"/>
                <a:cs typeface="Arial"/>
                <a:sym typeface="Arial"/>
              </a:defRPr>
            </a:lvl6pPr>
            <a:lvl7pPr marL="0" marR="0" lvl="6" indent="0" algn="r" rtl="0">
              <a:spcBef>
                <a:spcPts val="0"/>
              </a:spcBef>
              <a:buNone/>
              <a:defRPr sz="2900">
                <a:solidFill>
                  <a:srgbClr val="888888"/>
                </a:solidFill>
                <a:latin typeface="Arial"/>
                <a:ea typeface="Arial"/>
                <a:cs typeface="Arial"/>
                <a:sym typeface="Arial"/>
              </a:defRPr>
            </a:lvl7pPr>
            <a:lvl8pPr marL="0" marR="0" lvl="7" indent="0" algn="r" rtl="0">
              <a:spcBef>
                <a:spcPts val="0"/>
              </a:spcBef>
              <a:buNone/>
              <a:defRPr sz="2900">
                <a:solidFill>
                  <a:srgbClr val="888888"/>
                </a:solidFill>
                <a:latin typeface="Arial"/>
                <a:ea typeface="Arial"/>
                <a:cs typeface="Arial"/>
                <a:sym typeface="Arial"/>
              </a:defRPr>
            </a:lvl8pPr>
            <a:lvl9pPr marL="0" marR="0" lvl="8" indent="0" algn="r" rtl="0">
              <a:spcBef>
                <a:spcPts val="0"/>
              </a:spcBef>
              <a:buNone/>
              <a:defRPr sz="2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3" name="Google Shape;623;p80"/>
          <p:cNvSpPr/>
          <p:nvPr/>
        </p:nvSpPr>
        <p:spPr>
          <a:xfrm>
            <a:off x="0" y="-101366"/>
            <a:ext cx="24371400" cy="504000"/>
          </a:xfrm>
          <a:prstGeom prst="rect">
            <a:avLst/>
          </a:prstGeom>
          <a:solidFill>
            <a:srgbClr val="28456A"/>
          </a:solidFill>
          <a:ln>
            <a:noFill/>
          </a:ln>
        </p:spPr>
        <p:txBody>
          <a:bodyPr spcFirstLastPara="1" wrap="square" lIns="83750" tIns="83750" rIns="83750" bIns="83750" anchor="ctr" anchorCtr="0">
            <a:noAutofit/>
          </a:bodyPr>
          <a:lstStyle/>
          <a:p>
            <a:pPr marL="0" marR="0" lvl="0" indent="0" algn="l" rtl="0">
              <a:lnSpc>
                <a:spcPct val="100000"/>
              </a:lnSpc>
              <a:spcBef>
                <a:spcPts val="0"/>
              </a:spcBef>
              <a:spcAft>
                <a:spcPts val="0"/>
              </a:spcAft>
              <a:buClr>
                <a:schemeClr val="dk1"/>
              </a:buClr>
              <a:buSzPts val="6400"/>
              <a:buFont typeface="Arial"/>
              <a:buNone/>
            </a:pPr>
            <a:endParaRPr sz="6400" b="0" i="0" u="none" strike="noStrike" cap="none">
              <a:solidFill>
                <a:srgbClr val="000000"/>
              </a:solidFill>
              <a:latin typeface="Open Sans Light"/>
              <a:ea typeface="Open Sans Light"/>
              <a:cs typeface="Open Sans Light"/>
              <a:sym typeface="Open Sans Light"/>
            </a:endParaRPr>
          </a:p>
        </p:txBody>
      </p:sp>
      <p:sp>
        <p:nvSpPr>
          <p:cNvPr id="624" name="Google Shape;624;p80"/>
          <p:cNvSpPr/>
          <p:nvPr/>
        </p:nvSpPr>
        <p:spPr>
          <a:xfrm>
            <a:off x="0" y="12353926"/>
            <a:ext cx="24371400" cy="1368000"/>
          </a:xfrm>
          <a:prstGeom prst="rect">
            <a:avLst/>
          </a:prstGeom>
          <a:solidFill>
            <a:srgbClr val="28456A"/>
          </a:solidFill>
          <a:ln>
            <a:noFill/>
          </a:ln>
        </p:spPr>
        <p:txBody>
          <a:bodyPr spcFirstLastPara="1" wrap="square" lIns="83750" tIns="83750" rIns="83750" bIns="83750" anchor="ctr" anchorCtr="0">
            <a:noAutofit/>
          </a:bodyPr>
          <a:lstStyle/>
          <a:p>
            <a:pPr marL="0" marR="0" lvl="0" indent="0" algn="l" rtl="0">
              <a:lnSpc>
                <a:spcPct val="100000"/>
              </a:lnSpc>
              <a:spcBef>
                <a:spcPts val="0"/>
              </a:spcBef>
              <a:spcAft>
                <a:spcPts val="0"/>
              </a:spcAft>
              <a:buClr>
                <a:schemeClr val="dk1"/>
              </a:buClr>
              <a:buSzPts val="6400"/>
              <a:buFont typeface="Arial"/>
              <a:buNone/>
            </a:pPr>
            <a:endParaRPr sz="6400" b="0" i="0" u="none" strike="noStrike" cap="none">
              <a:solidFill>
                <a:srgbClr val="000000"/>
              </a:solidFill>
              <a:latin typeface="Open Sans Light"/>
              <a:ea typeface="Open Sans Light"/>
              <a:cs typeface="Open Sans Light"/>
              <a:sym typeface="Open Sans Light"/>
            </a:endParaRPr>
          </a:p>
        </p:txBody>
      </p:sp>
      <p:pic>
        <p:nvPicPr>
          <p:cNvPr id="625" name="Google Shape;625;p80"/>
          <p:cNvPicPr preferRelativeResize="0"/>
          <p:nvPr/>
        </p:nvPicPr>
        <p:blipFill rotWithShape="1">
          <a:blip r:embed="rId14">
            <a:alphaModFix/>
          </a:blip>
          <a:srcRect/>
          <a:stretch/>
        </p:blipFill>
        <p:spPr>
          <a:xfrm>
            <a:off x="9816847" y="12546136"/>
            <a:ext cx="4113249" cy="10633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9.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79.xml"/><Relationship Id="rId4" Type="http://schemas.openxmlformats.org/officeDocument/2006/relationships/image" Target="../media/image49.jpg"/></Relationships>
</file>

<file path=ppt/slides/_rels/slide2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79.xml"/><Relationship Id="rId5" Type="http://schemas.openxmlformats.org/officeDocument/2006/relationships/image" Target="../media/image52.jp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9.xml"/><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jpg"/><Relationship Id="rId3" Type="http://schemas.openxmlformats.org/officeDocument/2006/relationships/image" Target="../media/image6.jpg"/><Relationship Id="rId21" Type="http://schemas.openxmlformats.org/officeDocument/2006/relationships/image" Target="../media/image24.jpg"/><Relationship Id="rId7" Type="http://schemas.openxmlformats.org/officeDocument/2006/relationships/image" Target="../media/image10.jpg"/><Relationship Id="rId12" Type="http://schemas.openxmlformats.org/officeDocument/2006/relationships/image" Target="../media/image15.jpg"/><Relationship Id="rId17" Type="http://schemas.openxmlformats.org/officeDocument/2006/relationships/image" Target="../media/image20.jpg"/><Relationship Id="rId2" Type="http://schemas.openxmlformats.org/officeDocument/2006/relationships/notesSlide" Target="../notesSlides/notesSlide4.xml"/><Relationship Id="rId16" Type="http://schemas.openxmlformats.org/officeDocument/2006/relationships/image" Target="../media/image19.jpg"/><Relationship Id="rId20" Type="http://schemas.openxmlformats.org/officeDocument/2006/relationships/image" Target="../media/image23.jpg"/><Relationship Id="rId1" Type="http://schemas.openxmlformats.org/officeDocument/2006/relationships/slideLayout" Target="../slideLayouts/slideLayout84.xml"/><Relationship Id="rId6" Type="http://schemas.openxmlformats.org/officeDocument/2006/relationships/image" Target="../media/image9.jpg"/><Relationship Id="rId11" Type="http://schemas.openxmlformats.org/officeDocument/2006/relationships/image" Target="../media/image14.jpg"/><Relationship Id="rId24" Type="http://schemas.openxmlformats.org/officeDocument/2006/relationships/image" Target="../media/image27.png"/><Relationship Id="rId5" Type="http://schemas.openxmlformats.org/officeDocument/2006/relationships/image" Target="../media/image8.jpg"/><Relationship Id="rId15" Type="http://schemas.openxmlformats.org/officeDocument/2006/relationships/image" Target="../media/image18.jpg"/><Relationship Id="rId23" Type="http://schemas.openxmlformats.org/officeDocument/2006/relationships/image" Target="../media/image26.png"/><Relationship Id="rId10" Type="http://schemas.openxmlformats.org/officeDocument/2006/relationships/image" Target="../media/image13.jpg"/><Relationship Id="rId19" Type="http://schemas.openxmlformats.org/officeDocument/2006/relationships/image" Target="../media/image22.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 Id="rId22"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84.xml"/><Relationship Id="rId5" Type="http://schemas.openxmlformats.org/officeDocument/2006/relationships/image" Target="../media/image30.pn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3"/>
          <p:cNvSpPr txBox="1"/>
          <p:nvPr/>
        </p:nvSpPr>
        <p:spPr>
          <a:xfrm>
            <a:off x="1020400" y="4926575"/>
            <a:ext cx="14878800" cy="3139200"/>
          </a:xfrm>
          <a:prstGeom prst="rect">
            <a:avLst/>
          </a:prstGeom>
          <a:noFill/>
          <a:ln>
            <a:noFill/>
          </a:ln>
        </p:spPr>
        <p:txBody>
          <a:bodyPr spcFirstLastPara="1" wrap="square" lIns="223400" tIns="111675" rIns="223400" bIns="111675" anchor="t" anchorCtr="0">
            <a:noAutofit/>
          </a:bodyPr>
          <a:lstStyle/>
          <a:p>
            <a:pPr marL="0" marR="0" lvl="0" indent="0" algn="l" rtl="0">
              <a:spcBef>
                <a:spcPts val="0"/>
              </a:spcBef>
              <a:spcAft>
                <a:spcPts val="0"/>
              </a:spcAft>
              <a:buNone/>
            </a:pPr>
            <a:endParaRPr sz="4400" b="1">
              <a:solidFill>
                <a:schemeClr val="dk1"/>
              </a:solidFill>
              <a:latin typeface="Garamond"/>
              <a:ea typeface="Garamond"/>
              <a:cs typeface="Garamond"/>
              <a:sym typeface="Garamond"/>
            </a:endParaRPr>
          </a:p>
          <a:p>
            <a:pPr marL="0" marR="0" lvl="0" indent="0" algn="l" rtl="0">
              <a:spcBef>
                <a:spcPts val="0"/>
              </a:spcBef>
              <a:spcAft>
                <a:spcPts val="0"/>
              </a:spcAft>
              <a:buNone/>
            </a:pPr>
            <a:endParaRPr sz="4400" b="1">
              <a:solidFill>
                <a:schemeClr val="dk1"/>
              </a:solidFill>
              <a:latin typeface="Garamond"/>
              <a:ea typeface="Garamond"/>
              <a:cs typeface="Garamond"/>
              <a:sym typeface="Garamond"/>
            </a:endParaRPr>
          </a:p>
          <a:p>
            <a:pPr marL="0" marR="0" lvl="0" indent="0" algn="ctr" rtl="0">
              <a:spcBef>
                <a:spcPts val="0"/>
              </a:spcBef>
              <a:spcAft>
                <a:spcPts val="0"/>
              </a:spcAft>
              <a:buNone/>
            </a:pPr>
            <a:r>
              <a:rPr lang="en-US" sz="6000" b="1">
                <a:solidFill>
                  <a:schemeClr val="dk1"/>
                </a:solidFill>
                <a:latin typeface="Garamond"/>
                <a:ea typeface="Garamond"/>
                <a:cs typeface="Garamond"/>
                <a:sym typeface="Garamond"/>
              </a:rPr>
              <a:t>The Heart &amp; Science of Communication in Family Business</a:t>
            </a:r>
            <a:endParaRPr sz="6000" b="1">
              <a:solidFill>
                <a:schemeClr val="dk1"/>
              </a:solidFill>
              <a:latin typeface="Garamond"/>
              <a:ea typeface="Garamond"/>
              <a:cs typeface="Garamond"/>
              <a:sym typeface="Garamond"/>
            </a:endParaRPr>
          </a:p>
          <a:p>
            <a:pPr marL="0" marR="0" lvl="0" indent="0" algn="l" rtl="0">
              <a:spcBef>
                <a:spcPts val="0"/>
              </a:spcBef>
              <a:spcAft>
                <a:spcPts val="0"/>
              </a:spcAft>
              <a:buNone/>
            </a:pPr>
            <a:endParaRPr sz="4400" b="1">
              <a:solidFill>
                <a:schemeClr val="dk1"/>
              </a:solidFill>
              <a:latin typeface="Garamond"/>
              <a:ea typeface="Garamond"/>
              <a:cs typeface="Garamond"/>
              <a:sym typeface="Garamond"/>
            </a:endParaRPr>
          </a:p>
          <a:p>
            <a:pPr marL="0" marR="0" lvl="0" indent="0" algn="ctr" rtl="0">
              <a:spcBef>
                <a:spcPts val="0"/>
              </a:spcBef>
              <a:spcAft>
                <a:spcPts val="0"/>
              </a:spcAft>
              <a:buNone/>
            </a:pPr>
            <a:r>
              <a:rPr lang="en-US" sz="4000" b="1">
                <a:solidFill>
                  <a:schemeClr val="dk1"/>
                </a:solidFill>
                <a:latin typeface="Garamond"/>
                <a:ea typeface="Garamond"/>
                <a:cs typeface="Garamond"/>
                <a:sym typeface="Garamond"/>
              </a:rPr>
              <a:t>Anil Sainani</a:t>
            </a:r>
            <a:endParaRPr sz="4000" b="1">
              <a:solidFill>
                <a:schemeClr val="dk1"/>
              </a:solidFill>
              <a:latin typeface="Garamond"/>
              <a:ea typeface="Garamond"/>
              <a:cs typeface="Garamond"/>
              <a:sym typeface="Garamond"/>
            </a:endParaRPr>
          </a:p>
        </p:txBody>
      </p:sp>
      <p:pic>
        <p:nvPicPr>
          <p:cNvPr id="703" name="Google Shape;703;p93"/>
          <p:cNvPicPr preferRelativeResize="0"/>
          <p:nvPr/>
        </p:nvPicPr>
        <p:blipFill>
          <a:blip r:embed="rId3">
            <a:alphaModFix/>
          </a:blip>
          <a:stretch>
            <a:fillRect/>
          </a:stretch>
        </p:blipFill>
        <p:spPr>
          <a:xfrm>
            <a:off x="2771250" y="450450"/>
            <a:ext cx="11004996" cy="575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03"/>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808" name="Google Shape;808;p103"/>
          <p:cNvSpPr txBox="1">
            <a:spLocks noGrp="1"/>
          </p:cNvSpPr>
          <p:nvPr>
            <p:ph type="body" idx="1"/>
          </p:nvPr>
        </p:nvSpPr>
        <p:spPr>
          <a:xfrm>
            <a:off x="1050050" y="2802850"/>
            <a:ext cx="22703700" cy="9147600"/>
          </a:xfrm>
          <a:prstGeom prst="rect">
            <a:avLst/>
          </a:prstGeom>
        </p:spPr>
        <p:txBody>
          <a:bodyPr spcFirstLastPara="1" wrap="square" lIns="223400" tIns="111675" rIns="223400" bIns="111675" anchor="t" anchorCtr="0">
            <a:noAutofit/>
          </a:bodyPr>
          <a:lstStyle/>
          <a:p>
            <a:pPr marL="457200" lvl="0" indent="-533400" algn="l" rtl="0">
              <a:lnSpc>
                <a:spcPct val="200000"/>
              </a:lnSpc>
              <a:spcBef>
                <a:spcPts val="2400"/>
              </a:spcBef>
              <a:spcAft>
                <a:spcPts val="0"/>
              </a:spcAft>
              <a:buSzPts val="4800"/>
              <a:buFont typeface="Garamond"/>
              <a:buChar char="•"/>
            </a:pPr>
            <a:r>
              <a:rPr lang="en-US" sz="4800">
                <a:latin typeface="Garamond"/>
                <a:ea typeface="Garamond"/>
                <a:cs typeface="Garamond"/>
                <a:sym typeface="Garamond"/>
              </a:rPr>
              <a:t>Dad, our company will go into NCLT</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You don’t value my role in wealth creation in the business. I want to get separated</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I want to sell 49% of my stake in family business, but my brother is neither giving me a fair price nor allowing me to sell it to an outsider</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Thanks to my sister in law, my brother has become selfish. He wants to change one of our foundational principles of equal income for both of us</a:t>
            </a:r>
            <a:endParaRPr sz="4800">
              <a:latin typeface="Garamond"/>
              <a:ea typeface="Garamond"/>
              <a:cs typeface="Garamond"/>
              <a:sym typeface="Garamond"/>
            </a:endParaRPr>
          </a:p>
        </p:txBody>
      </p:sp>
      <p:sp>
        <p:nvSpPr>
          <p:cNvPr id="809" name="Google Shape;809;p103"/>
          <p:cNvSpPr txBox="1"/>
          <p:nvPr/>
        </p:nvSpPr>
        <p:spPr>
          <a:xfrm>
            <a:off x="2422275" y="944125"/>
            <a:ext cx="2330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2400"/>
              </a:spcBef>
              <a:spcAft>
                <a:spcPts val="0"/>
              </a:spcAft>
              <a:buClr>
                <a:schemeClr val="dk1"/>
              </a:buClr>
              <a:buSzPts val="1100"/>
              <a:buFont typeface="Arial"/>
              <a:buNone/>
            </a:pPr>
            <a:r>
              <a:rPr lang="en-US" sz="6000" b="1">
                <a:solidFill>
                  <a:schemeClr val="dk1"/>
                </a:solidFill>
                <a:latin typeface="Garamond"/>
                <a:ea typeface="Garamond"/>
                <a:cs typeface="Garamond"/>
                <a:sym typeface="Garamond"/>
              </a:rPr>
              <a:t>Instances of Communication in Tough Business Issues</a:t>
            </a:r>
            <a:endParaRPr sz="6000">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10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
                                            <p:txEl>
                                              <p:pRg st="1" end="1"/>
                                            </p:txEl>
                                          </p:spTgt>
                                        </p:tgtEl>
                                        <p:attrNameLst>
                                          <p:attrName>style.visibility</p:attrName>
                                        </p:attrNameLst>
                                      </p:cBhvr>
                                      <p:to>
                                        <p:strVal val="visible"/>
                                      </p:to>
                                    </p:set>
                                    <p:animEffect transition="in" filter="fade">
                                      <p:cBhvr>
                                        <p:cTn id="12" dur="1000"/>
                                        <p:tgtEl>
                                          <p:spTgt spid="8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
                                            <p:txEl>
                                              <p:pRg st="2" end="2"/>
                                            </p:txEl>
                                          </p:spTgt>
                                        </p:tgtEl>
                                        <p:attrNameLst>
                                          <p:attrName>style.visibility</p:attrName>
                                        </p:attrNameLst>
                                      </p:cBhvr>
                                      <p:to>
                                        <p:strVal val="visible"/>
                                      </p:to>
                                    </p:set>
                                    <p:animEffect transition="in" filter="fade">
                                      <p:cBhvr>
                                        <p:cTn id="17" dur="1000"/>
                                        <p:tgtEl>
                                          <p:spTgt spid="8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8">
                                            <p:txEl>
                                              <p:pRg st="3" end="3"/>
                                            </p:txEl>
                                          </p:spTgt>
                                        </p:tgtEl>
                                        <p:attrNameLst>
                                          <p:attrName>style.visibility</p:attrName>
                                        </p:attrNameLst>
                                      </p:cBhvr>
                                      <p:to>
                                        <p:strVal val="visible"/>
                                      </p:to>
                                    </p:set>
                                    <p:animEffect transition="in" filter="fade">
                                      <p:cBhvr>
                                        <p:cTn id="22" dur="1000"/>
                                        <p:tgtEl>
                                          <p:spTgt spid="8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04"/>
          <p:cNvSpPr txBox="1">
            <a:spLocks noGrp="1"/>
          </p:cNvSpPr>
          <p:nvPr>
            <p:ph type="sldNum" idx="12"/>
          </p:nvPr>
        </p:nvSpPr>
        <p:spPr>
          <a:xfrm>
            <a:off x="45875376" y="25425405"/>
            <a:ext cx="14614800" cy="1460400"/>
          </a:xfrm>
          <a:prstGeom prst="rect">
            <a:avLst/>
          </a:prstGeom>
          <a:noFill/>
          <a:ln>
            <a:noFill/>
          </a:ln>
        </p:spPr>
        <p:txBody>
          <a:bodyPr spcFirstLastPara="1" wrap="square" lIns="223400" tIns="111675" rIns="223400" bIns="111675"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815" name="Google Shape;815;p104"/>
          <p:cNvPicPr preferRelativeResize="0"/>
          <p:nvPr/>
        </p:nvPicPr>
        <p:blipFill>
          <a:blip r:embed="rId3">
            <a:alphaModFix/>
          </a:blip>
          <a:stretch>
            <a:fillRect/>
          </a:stretch>
        </p:blipFill>
        <p:spPr>
          <a:xfrm>
            <a:off x="3887125" y="1459025"/>
            <a:ext cx="17353225" cy="9952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05"/>
          <p:cNvSpPr txBox="1">
            <a:spLocks noGrp="1"/>
          </p:cNvSpPr>
          <p:nvPr>
            <p:ph type="sldNum" idx="12"/>
          </p:nvPr>
        </p:nvSpPr>
        <p:spPr>
          <a:xfrm>
            <a:off x="45875376" y="25425405"/>
            <a:ext cx="14614800" cy="1460400"/>
          </a:xfrm>
          <a:prstGeom prst="rect">
            <a:avLst/>
          </a:prstGeom>
          <a:noFill/>
          <a:ln>
            <a:noFill/>
          </a:ln>
        </p:spPr>
        <p:txBody>
          <a:bodyPr spcFirstLastPara="1" wrap="square" lIns="223400" tIns="111675" rIns="223400" bIns="111675"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821" name="Google Shape;821;p105"/>
          <p:cNvPicPr preferRelativeResize="0"/>
          <p:nvPr/>
        </p:nvPicPr>
        <p:blipFill rotWithShape="1">
          <a:blip r:embed="rId3">
            <a:alphaModFix/>
          </a:blip>
          <a:srcRect/>
          <a:stretch/>
        </p:blipFill>
        <p:spPr>
          <a:xfrm>
            <a:off x="3362850" y="1332725"/>
            <a:ext cx="17266676" cy="956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06"/>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827" name="Google Shape;827;p106"/>
          <p:cNvSpPr txBox="1"/>
          <p:nvPr/>
        </p:nvSpPr>
        <p:spPr>
          <a:xfrm>
            <a:off x="0" y="888625"/>
            <a:ext cx="23302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a:latin typeface="Garamond"/>
                <a:ea typeface="Garamond"/>
                <a:cs typeface="Garamond"/>
                <a:sym typeface="Garamond"/>
              </a:rPr>
              <a:t>Agenda/Focus of Our Webinar</a:t>
            </a:r>
            <a:endParaRPr sz="6000">
              <a:solidFill>
                <a:srgbClr val="38761D"/>
              </a:solidFill>
              <a:latin typeface="Calibri"/>
              <a:ea typeface="Calibri"/>
              <a:cs typeface="Calibri"/>
              <a:sym typeface="Calibri"/>
            </a:endParaRPr>
          </a:p>
        </p:txBody>
      </p:sp>
      <p:sp>
        <p:nvSpPr>
          <p:cNvPr id="828" name="Google Shape;828;p106"/>
          <p:cNvSpPr txBox="1"/>
          <p:nvPr/>
        </p:nvSpPr>
        <p:spPr>
          <a:xfrm>
            <a:off x="3054175" y="10480425"/>
            <a:ext cx="19824300" cy="18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6000" b="1">
                <a:solidFill>
                  <a:schemeClr val="dk1"/>
                </a:solidFill>
                <a:latin typeface="Garamond"/>
                <a:ea typeface="Garamond"/>
                <a:cs typeface="Garamond"/>
                <a:sym typeface="Garamond"/>
              </a:rPr>
              <a:t>The Heart &amp; Science of Communication in Family Business</a:t>
            </a:r>
            <a:endParaRPr sz="6000" b="1">
              <a:solidFill>
                <a:schemeClr val="dk1"/>
              </a:solidFill>
              <a:latin typeface="Garamond"/>
              <a:ea typeface="Garamond"/>
              <a:cs typeface="Garamond"/>
              <a:sym typeface="Garamond"/>
            </a:endParaRPr>
          </a:p>
          <a:p>
            <a:pPr marL="0" lvl="0" indent="0" algn="l" rtl="0">
              <a:spcBef>
                <a:spcPts val="0"/>
              </a:spcBef>
              <a:spcAft>
                <a:spcPts val="0"/>
              </a:spcAft>
              <a:buClr>
                <a:schemeClr val="dk1"/>
              </a:buClr>
              <a:buFont typeface="Arial"/>
              <a:buNone/>
            </a:pPr>
            <a:endParaRPr sz="4400" b="1">
              <a:solidFill>
                <a:schemeClr val="dk1"/>
              </a:solidFill>
              <a:latin typeface="Garamond"/>
              <a:ea typeface="Garamond"/>
              <a:cs typeface="Garamond"/>
              <a:sym typeface="Garamond"/>
            </a:endParaRPr>
          </a:p>
        </p:txBody>
      </p:sp>
      <p:pic>
        <p:nvPicPr>
          <p:cNvPr id="829" name="Google Shape;829;p106"/>
          <p:cNvPicPr preferRelativeResize="0"/>
          <p:nvPr/>
        </p:nvPicPr>
        <p:blipFill rotWithShape="1">
          <a:blip r:embed="rId3">
            <a:alphaModFix/>
          </a:blip>
          <a:srcRect t="12802" b="13706"/>
          <a:stretch/>
        </p:blipFill>
        <p:spPr>
          <a:xfrm>
            <a:off x="3054175" y="2579075"/>
            <a:ext cx="19133475" cy="7297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7"/>
          <p:cNvSpPr txBox="1">
            <a:spLocks noGrp="1"/>
          </p:cNvSpPr>
          <p:nvPr>
            <p:ph type="title"/>
          </p:nvPr>
        </p:nvSpPr>
        <p:spPr>
          <a:xfrm>
            <a:off x="463650" y="4464050"/>
            <a:ext cx="22898400" cy="2651400"/>
          </a:xfrm>
          <a:prstGeom prst="rect">
            <a:avLst/>
          </a:prstGeom>
        </p:spPr>
        <p:txBody>
          <a:bodyPr spcFirstLastPara="1" wrap="square" lIns="223400" tIns="111675" rIns="223400" bIns="111675" anchor="ctr" anchorCtr="0">
            <a:noAutofit/>
          </a:bodyPr>
          <a:lstStyle/>
          <a:p>
            <a:pPr marL="0" lvl="0" indent="0" algn="ctr" rtl="0">
              <a:spcBef>
                <a:spcPts val="0"/>
              </a:spcBef>
              <a:spcAft>
                <a:spcPts val="0"/>
              </a:spcAft>
              <a:buNone/>
            </a:pPr>
            <a:r>
              <a:rPr lang="en-US" sz="6000">
                <a:latin typeface="Garamond"/>
                <a:ea typeface="Garamond"/>
                <a:cs typeface="Garamond"/>
                <a:sym typeface="Garamond"/>
              </a:rPr>
              <a:t>Is duniya mein Sabse Zyada Di Jaane Wali Aur Sabse Kam Li Jaane Wali Cheez Ek hi Hai. </a:t>
            </a:r>
            <a:endParaRPr sz="6000">
              <a:latin typeface="Garamond"/>
              <a:ea typeface="Garamond"/>
              <a:cs typeface="Garamond"/>
              <a:sym typeface="Garamond"/>
            </a:endParaRPr>
          </a:p>
          <a:p>
            <a:pPr marL="0" lvl="0" indent="0" algn="ctr" rtl="0">
              <a:spcBef>
                <a:spcPts val="0"/>
              </a:spcBef>
              <a:spcAft>
                <a:spcPts val="0"/>
              </a:spcAft>
              <a:buNone/>
            </a:pPr>
            <a:endParaRPr sz="6000">
              <a:latin typeface="Garamond"/>
              <a:ea typeface="Garamond"/>
              <a:cs typeface="Garamond"/>
              <a:sym typeface="Garamond"/>
            </a:endParaRPr>
          </a:p>
          <a:p>
            <a:pPr marL="0" lvl="0" indent="0" algn="ctr" rtl="0">
              <a:spcBef>
                <a:spcPts val="0"/>
              </a:spcBef>
              <a:spcAft>
                <a:spcPts val="0"/>
              </a:spcAft>
              <a:buNone/>
            </a:pPr>
            <a:r>
              <a:rPr lang="en-US" sz="6000">
                <a:latin typeface="Garamond"/>
                <a:ea typeface="Garamond"/>
                <a:cs typeface="Garamond"/>
                <a:sym typeface="Garamond"/>
              </a:rPr>
              <a:t>Kya Hai wo?</a:t>
            </a:r>
            <a:endParaRPr sz="6000">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4">
                                            <p:txEl>
                                              <p:pRg st="0" end="0"/>
                                            </p:txEl>
                                          </p:spTgt>
                                        </p:tgtEl>
                                        <p:attrNameLst>
                                          <p:attrName>style.visibility</p:attrName>
                                        </p:attrNameLst>
                                      </p:cBhvr>
                                      <p:to>
                                        <p:strVal val="visible"/>
                                      </p:to>
                                    </p:set>
                                    <p:animEffect transition="in" filter="fade">
                                      <p:cBhvr>
                                        <p:cTn id="7" dur="1000"/>
                                        <p:tgtEl>
                                          <p:spTgt spid="8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4">
                                            <p:txEl>
                                              <p:pRg st="1" end="1"/>
                                            </p:txEl>
                                          </p:spTgt>
                                        </p:tgtEl>
                                        <p:attrNameLst>
                                          <p:attrName>style.visibility</p:attrName>
                                        </p:attrNameLst>
                                      </p:cBhvr>
                                      <p:to>
                                        <p:strVal val="visible"/>
                                      </p:to>
                                    </p:set>
                                    <p:animEffect transition="in" filter="fade">
                                      <p:cBhvr>
                                        <p:cTn id="12" dur="1000"/>
                                        <p:tgtEl>
                                          <p:spTgt spid="8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4">
                                            <p:txEl>
                                              <p:pRg st="2" end="2"/>
                                            </p:txEl>
                                          </p:spTgt>
                                        </p:tgtEl>
                                        <p:attrNameLst>
                                          <p:attrName>style.visibility</p:attrName>
                                        </p:attrNameLst>
                                      </p:cBhvr>
                                      <p:to>
                                        <p:strVal val="visible"/>
                                      </p:to>
                                    </p:set>
                                    <p:animEffect transition="in" filter="fade">
                                      <p:cBhvr>
                                        <p:cTn id="17" dur="1000"/>
                                        <p:tgtEl>
                                          <p:spTgt spid="8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108"/>
          <p:cNvPicPr preferRelativeResize="0"/>
          <p:nvPr/>
        </p:nvPicPr>
        <p:blipFill>
          <a:blip r:embed="rId3">
            <a:alphaModFix/>
          </a:blip>
          <a:stretch>
            <a:fillRect/>
          </a:stretch>
        </p:blipFill>
        <p:spPr>
          <a:xfrm>
            <a:off x="1429950" y="1808099"/>
            <a:ext cx="11480826" cy="7792626"/>
          </a:xfrm>
          <a:prstGeom prst="rect">
            <a:avLst/>
          </a:prstGeom>
          <a:noFill/>
          <a:ln>
            <a:noFill/>
          </a:ln>
        </p:spPr>
      </p:pic>
      <p:pic>
        <p:nvPicPr>
          <p:cNvPr id="840" name="Google Shape;840;p108"/>
          <p:cNvPicPr preferRelativeResize="0"/>
          <p:nvPr/>
        </p:nvPicPr>
        <p:blipFill>
          <a:blip r:embed="rId4">
            <a:alphaModFix/>
          </a:blip>
          <a:stretch>
            <a:fillRect/>
          </a:stretch>
        </p:blipFill>
        <p:spPr>
          <a:xfrm>
            <a:off x="15107000" y="2301200"/>
            <a:ext cx="6466575" cy="6466575"/>
          </a:xfrm>
          <a:prstGeom prst="rect">
            <a:avLst/>
          </a:prstGeom>
          <a:noFill/>
          <a:ln>
            <a:noFill/>
          </a:ln>
        </p:spPr>
      </p:pic>
      <p:sp>
        <p:nvSpPr>
          <p:cNvPr id="841" name="Google Shape;841;p108"/>
          <p:cNvSpPr txBox="1"/>
          <p:nvPr/>
        </p:nvSpPr>
        <p:spPr>
          <a:xfrm>
            <a:off x="5330925" y="9906125"/>
            <a:ext cx="2610000" cy="11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latin typeface="Garamond"/>
                <a:ea typeface="Garamond"/>
                <a:cs typeface="Garamond"/>
                <a:sym typeface="Garamond"/>
              </a:rPr>
              <a:t>Pandit </a:t>
            </a:r>
            <a:endParaRPr sz="6000" b="1">
              <a:latin typeface="Garamond"/>
              <a:ea typeface="Garamond"/>
              <a:cs typeface="Garamond"/>
              <a:sym typeface="Garamond"/>
            </a:endParaRPr>
          </a:p>
        </p:txBody>
      </p:sp>
      <p:sp>
        <p:nvSpPr>
          <p:cNvPr id="842" name="Google Shape;842;p108"/>
          <p:cNvSpPr txBox="1"/>
          <p:nvPr/>
        </p:nvSpPr>
        <p:spPr>
          <a:xfrm>
            <a:off x="17035302" y="9600725"/>
            <a:ext cx="3066600" cy="114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latin typeface="Garamond"/>
                <a:ea typeface="Garamond"/>
                <a:cs typeface="Garamond"/>
                <a:sym typeface="Garamond"/>
              </a:rPr>
              <a:t>Purohit </a:t>
            </a:r>
            <a:endParaRPr sz="6000" b="1">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9"/>
          <p:cNvSpPr txBox="1">
            <a:spLocks noGrp="1"/>
          </p:cNvSpPr>
          <p:nvPr>
            <p:ph type="title"/>
          </p:nvPr>
        </p:nvSpPr>
        <p:spPr>
          <a:xfrm>
            <a:off x="1536702" y="1354327"/>
            <a:ext cx="21020100" cy="2651400"/>
          </a:xfrm>
          <a:prstGeom prst="rect">
            <a:avLst/>
          </a:prstGeom>
        </p:spPr>
        <p:txBody>
          <a:bodyPr spcFirstLastPara="1" wrap="square" lIns="223400" tIns="111675" rIns="223400" bIns="111675" anchor="ctr" anchorCtr="0">
            <a:noAutofit/>
          </a:bodyPr>
          <a:lstStyle/>
          <a:p>
            <a:pPr marL="0" lvl="0" indent="0" algn="ctr" rtl="0">
              <a:spcBef>
                <a:spcPts val="0"/>
              </a:spcBef>
              <a:spcAft>
                <a:spcPts val="0"/>
              </a:spcAft>
              <a:buNone/>
            </a:pPr>
            <a:r>
              <a:rPr lang="en-US" sz="6000">
                <a:latin typeface="Garamond"/>
                <a:ea typeface="Garamond"/>
                <a:cs typeface="Garamond"/>
                <a:sym typeface="Garamond"/>
              </a:rPr>
              <a:t>We believe all of you are wise</a:t>
            </a:r>
            <a:endParaRPr sz="6000">
              <a:latin typeface="Garamond"/>
              <a:ea typeface="Garamond"/>
              <a:cs typeface="Garamond"/>
              <a:sym typeface="Garamond"/>
            </a:endParaRPr>
          </a:p>
          <a:p>
            <a:pPr marL="0" lvl="0" indent="0" algn="ctr" rtl="0">
              <a:spcBef>
                <a:spcPts val="0"/>
              </a:spcBef>
              <a:spcAft>
                <a:spcPts val="0"/>
              </a:spcAft>
              <a:buNone/>
            </a:pPr>
            <a:endParaRPr sz="6000">
              <a:latin typeface="Garamond"/>
              <a:ea typeface="Garamond"/>
              <a:cs typeface="Garamond"/>
              <a:sym typeface="Garamond"/>
            </a:endParaRPr>
          </a:p>
          <a:p>
            <a:pPr marL="0" lvl="0" indent="0" algn="ctr" rtl="0">
              <a:spcBef>
                <a:spcPts val="0"/>
              </a:spcBef>
              <a:spcAft>
                <a:spcPts val="0"/>
              </a:spcAft>
              <a:buNone/>
            </a:pPr>
            <a:r>
              <a:rPr lang="en-US" sz="6000">
                <a:latin typeface="Garamond"/>
                <a:ea typeface="Garamond"/>
                <a:cs typeface="Garamond"/>
                <a:sym typeface="Garamond"/>
              </a:rPr>
              <a:t>You have wisdom</a:t>
            </a:r>
            <a:endParaRPr sz="6000">
              <a:latin typeface="Garamond"/>
              <a:ea typeface="Garamond"/>
              <a:cs typeface="Garamond"/>
              <a:sym typeface="Garamond"/>
            </a:endParaRPr>
          </a:p>
          <a:p>
            <a:pPr marL="0" lvl="0" indent="0" algn="ctr" rtl="0">
              <a:spcBef>
                <a:spcPts val="0"/>
              </a:spcBef>
              <a:spcAft>
                <a:spcPts val="0"/>
              </a:spcAft>
              <a:buNone/>
            </a:pPr>
            <a:endParaRPr sz="6000">
              <a:latin typeface="Garamond"/>
              <a:ea typeface="Garamond"/>
              <a:cs typeface="Garamond"/>
              <a:sym typeface="Garamond"/>
            </a:endParaRPr>
          </a:p>
          <a:p>
            <a:pPr marL="0" lvl="0" indent="0" algn="ctr" rtl="0">
              <a:spcBef>
                <a:spcPts val="0"/>
              </a:spcBef>
              <a:spcAft>
                <a:spcPts val="0"/>
              </a:spcAft>
              <a:buNone/>
            </a:pPr>
            <a:r>
              <a:rPr lang="en-US" sz="6000">
                <a:latin typeface="Garamond"/>
                <a:ea typeface="Garamond"/>
                <a:cs typeface="Garamond"/>
                <a:sym typeface="Garamond"/>
              </a:rPr>
              <a:t>In fact each human being is born with Wisdom</a:t>
            </a:r>
            <a:endParaRPr sz="6000">
              <a:latin typeface="Garamond"/>
              <a:ea typeface="Garamond"/>
              <a:cs typeface="Garamond"/>
              <a:sym typeface="Garamond"/>
            </a:endParaRPr>
          </a:p>
        </p:txBody>
      </p:sp>
      <p:pic>
        <p:nvPicPr>
          <p:cNvPr id="848" name="Google Shape;848;p109"/>
          <p:cNvPicPr preferRelativeResize="0"/>
          <p:nvPr/>
        </p:nvPicPr>
        <p:blipFill>
          <a:blip r:embed="rId3">
            <a:alphaModFix/>
          </a:blip>
          <a:stretch>
            <a:fillRect/>
          </a:stretch>
        </p:blipFill>
        <p:spPr>
          <a:xfrm>
            <a:off x="8246250" y="5213225"/>
            <a:ext cx="7746501" cy="66702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xEl>
                                              <p:pRg st="0" end="0"/>
                                            </p:txEl>
                                          </p:spTgt>
                                        </p:tgtEl>
                                        <p:attrNameLst>
                                          <p:attrName>style.visibility</p:attrName>
                                        </p:attrNameLst>
                                      </p:cBhvr>
                                      <p:to>
                                        <p:strVal val="visible"/>
                                      </p:to>
                                    </p:set>
                                    <p:animEffect transition="in" filter="fade">
                                      <p:cBhvr>
                                        <p:cTn id="7" dur="1000"/>
                                        <p:tgtEl>
                                          <p:spTgt spid="8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7">
                                            <p:txEl>
                                              <p:pRg st="1" end="1"/>
                                            </p:txEl>
                                          </p:spTgt>
                                        </p:tgtEl>
                                        <p:attrNameLst>
                                          <p:attrName>style.visibility</p:attrName>
                                        </p:attrNameLst>
                                      </p:cBhvr>
                                      <p:to>
                                        <p:strVal val="visible"/>
                                      </p:to>
                                    </p:set>
                                    <p:animEffect transition="in" filter="fade">
                                      <p:cBhvr>
                                        <p:cTn id="12" dur="1000"/>
                                        <p:tgtEl>
                                          <p:spTgt spid="8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7">
                                            <p:txEl>
                                              <p:pRg st="2" end="2"/>
                                            </p:txEl>
                                          </p:spTgt>
                                        </p:tgtEl>
                                        <p:attrNameLst>
                                          <p:attrName>style.visibility</p:attrName>
                                        </p:attrNameLst>
                                      </p:cBhvr>
                                      <p:to>
                                        <p:strVal val="visible"/>
                                      </p:to>
                                    </p:set>
                                    <p:animEffect transition="in" filter="fade">
                                      <p:cBhvr>
                                        <p:cTn id="17" dur="1000"/>
                                        <p:tgtEl>
                                          <p:spTgt spid="8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7">
                                            <p:txEl>
                                              <p:pRg st="3" end="3"/>
                                            </p:txEl>
                                          </p:spTgt>
                                        </p:tgtEl>
                                        <p:attrNameLst>
                                          <p:attrName>style.visibility</p:attrName>
                                        </p:attrNameLst>
                                      </p:cBhvr>
                                      <p:to>
                                        <p:strVal val="visible"/>
                                      </p:to>
                                    </p:set>
                                    <p:animEffect transition="in" filter="fade">
                                      <p:cBhvr>
                                        <p:cTn id="22" dur="1000"/>
                                        <p:tgtEl>
                                          <p:spTgt spid="8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7">
                                            <p:txEl>
                                              <p:pRg st="4" end="4"/>
                                            </p:txEl>
                                          </p:spTgt>
                                        </p:tgtEl>
                                        <p:attrNameLst>
                                          <p:attrName>style.visibility</p:attrName>
                                        </p:attrNameLst>
                                      </p:cBhvr>
                                      <p:to>
                                        <p:strVal val="visible"/>
                                      </p:to>
                                    </p:set>
                                    <p:animEffect transition="in" filter="fade">
                                      <p:cBhvr>
                                        <p:cTn id="27" dur="1000"/>
                                        <p:tgtEl>
                                          <p:spTgt spid="8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10"/>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854" name="Google Shape;854;p110"/>
          <p:cNvSpPr txBox="1"/>
          <p:nvPr/>
        </p:nvSpPr>
        <p:spPr>
          <a:xfrm>
            <a:off x="762000" y="536925"/>
            <a:ext cx="23302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a:latin typeface="Garamond"/>
                <a:ea typeface="Garamond"/>
                <a:cs typeface="Garamond"/>
                <a:sym typeface="Garamond"/>
              </a:rPr>
              <a:t>Making The Leap from Knowing/Prandit to Doing/Gyani</a:t>
            </a:r>
            <a:endParaRPr sz="6000">
              <a:solidFill>
                <a:srgbClr val="38761D"/>
              </a:solidFill>
              <a:latin typeface="Calibri"/>
              <a:ea typeface="Calibri"/>
              <a:cs typeface="Calibri"/>
              <a:sym typeface="Calibri"/>
            </a:endParaRPr>
          </a:p>
        </p:txBody>
      </p:sp>
      <p:sp>
        <p:nvSpPr>
          <p:cNvPr id="855" name="Google Shape;855;p110"/>
          <p:cNvSpPr txBox="1"/>
          <p:nvPr/>
        </p:nvSpPr>
        <p:spPr>
          <a:xfrm>
            <a:off x="2435938" y="11152025"/>
            <a:ext cx="19824300" cy="18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6000" b="1">
                <a:solidFill>
                  <a:schemeClr val="dk1"/>
                </a:solidFill>
                <a:latin typeface="Garamond"/>
                <a:ea typeface="Garamond"/>
                <a:cs typeface="Garamond"/>
                <a:sym typeface="Garamond"/>
              </a:rPr>
              <a:t>The Heart &amp; Science of Communication in Family Business</a:t>
            </a:r>
            <a:endParaRPr sz="6000" b="1">
              <a:solidFill>
                <a:schemeClr val="dk1"/>
              </a:solidFill>
              <a:latin typeface="Garamond"/>
              <a:ea typeface="Garamond"/>
              <a:cs typeface="Garamond"/>
              <a:sym typeface="Garamond"/>
            </a:endParaRPr>
          </a:p>
          <a:p>
            <a:pPr marL="0" lvl="0" indent="0" algn="l" rtl="0">
              <a:spcBef>
                <a:spcPts val="0"/>
              </a:spcBef>
              <a:spcAft>
                <a:spcPts val="0"/>
              </a:spcAft>
              <a:buClr>
                <a:schemeClr val="dk1"/>
              </a:buClr>
              <a:buFont typeface="Arial"/>
              <a:buNone/>
            </a:pPr>
            <a:endParaRPr sz="4400" b="1">
              <a:solidFill>
                <a:schemeClr val="dk1"/>
              </a:solidFill>
              <a:latin typeface="Garamond"/>
              <a:ea typeface="Garamond"/>
              <a:cs typeface="Garamond"/>
              <a:sym typeface="Garamond"/>
            </a:endParaRPr>
          </a:p>
        </p:txBody>
      </p:sp>
      <p:pic>
        <p:nvPicPr>
          <p:cNvPr id="856" name="Google Shape;856;p110"/>
          <p:cNvPicPr preferRelativeResize="0"/>
          <p:nvPr/>
        </p:nvPicPr>
        <p:blipFill>
          <a:blip r:embed="rId3">
            <a:alphaModFix/>
          </a:blip>
          <a:stretch>
            <a:fillRect/>
          </a:stretch>
        </p:blipFill>
        <p:spPr>
          <a:xfrm>
            <a:off x="4087113" y="2026050"/>
            <a:ext cx="17131575" cy="8962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11"/>
          <p:cNvSpPr txBox="1">
            <a:spLocks noGrp="1"/>
          </p:cNvSpPr>
          <p:nvPr>
            <p:ph type="title"/>
          </p:nvPr>
        </p:nvSpPr>
        <p:spPr>
          <a:xfrm>
            <a:off x="1367052" y="1368427"/>
            <a:ext cx="21020100" cy="2651400"/>
          </a:xfrm>
          <a:prstGeom prst="rect">
            <a:avLst/>
          </a:prstGeom>
        </p:spPr>
        <p:txBody>
          <a:bodyPr spcFirstLastPara="1" wrap="square" lIns="223400" tIns="111675" rIns="223400" bIns="111675" anchor="ctr" anchorCtr="0">
            <a:noAutofit/>
          </a:bodyPr>
          <a:lstStyle/>
          <a:p>
            <a:pPr marL="0" lvl="0" indent="0" algn="ctr" rtl="0">
              <a:spcBef>
                <a:spcPts val="0"/>
              </a:spcBef>
              <a:spcAft>
                <a:spcPts val="0"/>
              </a:spcAft>
              <a:buNone/>
            </a:pPr>
            <a:r>
              <a:rPr lang="en-US" sz="6000">
                <a:latin typeface="Garamond"/>
                <a:ea typeface="Garamond"/>
                <a:cs typeface="Garamond"/>
                <a:sym typeface="Garamond"/>
              </a:rPr>
              <a:t>After the good news on “Wisdom” let me share the bad news -</a:t>
            </a:r>
            <a:endParaRPr sz="6000">
              <a:latin typeface="Garamond"/>
              <a:ea typeface="Garamond"/>
              <a:cs typeface="Garamond"/>
              <a:sym typeface="Garamond"/>
            </a:endParaRPr>
          </a:p>
        </p:txBody>
      </p:sp>
      <p:sp>
        <p:nvSpPr>
          <p:cNvPr id="862" name="Google Shape;862;p111"/>
          <p:cNvSpPr txBox="1">
            <a:spLocks noGrp="1"/>
          </p:cNvSpPr>
          <p:nvPr>
            <p:ph type="title"/>
          </p:nvPr>
        </p:nvSpPr>
        <p:spPr>
          <a:xfrm>
            <a:off x="1478127" y="3464527"/>
            <a:ext cx="21020100" cy="2651400"/>
          </a:xfrm>
          <a:prstGeom prst="rect">
            <a:avLst/>
          </a:prstGeom>
        </p:spPr>
        <p:txBody>
          <a:bodyPr spcFirstLastPara="1" wrap="square" lIns="223400" tIns="111675" rIns="223400" bIns="111675" anchor="ctr" anchorCtr="0">
            <a:noAutofit/>
          </a:bodyPr>
          <a:lstStyle/>
          <a:p>
            <a:pPr marL="0" lvl="0" indent="0" algn="ctr" rtl="0">
              <a:spcBef>
                <a:spcPts val="0"/>
              </a:spcBef>
              <a:spcAft>
                <a:spcPts val="0"/>
              </a:spcAft>
              <a:buNone/>
            </a:pPr>
            <a:r>
              <a:rPr lang="en-US" sz="6000">
                <a:latin typeface="Garamond"/>
                <a:ea typeface="Garamond"/>
                <a:cs typeface="Garamond"/>
                <a:sym typeface="Garamond"/>
              </a:rPr>
              <a:t>All of us also have “EGO” - The biggest enemy with us</a:t>
            </a:r>
            <a:endParaRPr sz="6000">
              <a:latin typeface="Garamond"/>
              <a:ea typeface="Garamond"/>
              <a:cs typeface="Garamond"/>
              <a:sym typeface="Garamond"/>
            </a:endParaRPr>
          </a:p>
        </p:txBody>
      </p:sp>
      <p:pic>
        <p:nvPicPr>
          <p:cNvPr id="863" name="Google Shape;863;p111"/>
          <p:cNvPicPr preferRelativeResize="0"/>
          <p:nvPr/>
        </p:nvPicPr>
        <p:blipFill>
          <a:blip r:embed="rId3">
            <a:alphaModFix/>
          </a:blip>
          <a:stretch>
            <a:fillRect/>
          </a:stretch>
        </p:blipFill>
        <p:spPr>
          <a:xfrm>
            <a:off x="0" y="6524825"/>
            <a:ext cx="24371301" cy="585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1">
                                            <p:txEl>
                                              <p:pRg st="0" end="0"/>
                                            </p:txEl>
                                          </p:spTgt>
                                        </p:tgtEl>
                                        <p:attrNameLst>
                                          <p:attrName>style.visibility</p:attrName>
                                        </p:attrNameLst>
                                      </p:cBhvr>
                                      <p:to>
                                        <p:strVal val="visible"/>
                                      </p:to>
                                    </p:set>
                                    <p:animEffect transition="in" filter="fade">
                                      <p:cBhvr>
                                        <p:cTn id="7" dur="1000"/>
                                        <p:tgtEl>
                                          <p:spTgt spid="8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1"/>
                                        </p:tgtEl>
                                        <p:attrNameLst>
                                          <p:attrName>style.visibility</p:attrName>
                                        </p:attrNameLst>
                                      </p:cBhvr>
                                      <p:to>
                                        <p:strVal val="visible"/>
                                      </p:to>
                                    </p:set>
                                    <p:animEffect transition="in" filter="fade">
                                      <p:cBhvr>
                                        <p:cTn id="12" dur="1000"/>
                                        <p:tgtEl>
                                          <p:spTgt spid="8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2"/>
                                        </p:tgtEl>
                                        <p:attrNameLst>
                                          <p:attrName>style.visibility</p:attrName>
                                        </p:attrNameLst>
                                      </p:cBhvr>
                                      <p:to>
                                        <p:strVal val="visible"/>
                                      </p:to>
                                    </p:set>
                                    <p:animEffect transition="in" filter="fade">
                                      <p:cBhvr>
                                        <p:cTn id="17" dur="1000"/>
                                        <p:tgtEl>
                                          <p:spTgt spid="8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3"/>
                                        </p:tgtEl>
                                        <p:attrNameLst>
                                          <p:attrName>style.visibility</p:attrName>
                                        </p:attrNameLst>
                                      </p:cBhvr>
                                      <p:to>
                                        <p:strVal val="visible"/>
                                      </p:to>
                                    </p:set>
                                    <p:animEffect transition="in" filter="fade">
                                      <p:cBhvr>
                                        <p:cTn id="22" dur="1000"/>
                                        <p:tgtEl>
                                          <p:spTgt spid="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12"/>
          <p:cNvSpPr txBox="1">
            <a:spLocks noGrp="1"/>
          </p:cNvSpPr>
          <p:nvPr>
            <p:ph type="title"/>
          </p:nvPr>
        </p:nvSpPr>
        <p:spPr>
          <a:xfrm>
            <a:off x="1134975" y="106750"/>
            <a:ext cx="23236200" cy="2651400"/>
          </a:xfrm>
          <a:prstGeom prst="rect">
            <a:avLst/>
          </a:prstGeom>
        </p:spPr>
        <p:txBody>
          <a:bodyPr spcFirstLastPara="1" wrap="square" lIns="223400" tIns="111675" rIns="223400" bIns="111675" anchor="ctr" anchorCtr="0">
            <a:noAutofit/>
          </a:bodyPr>
          <a:lstStyle/>
          <a:p>
            <a:pPr marL="0" lvl="0" indent="0" algn="l" rtl="0">
              <a:spcBef>
                <a:spcPts val="2400"/>
              </a:spcBef>
              <a:spcAft>
                <a:spcPts val="0"/>
              </a:spcAft>
              <a:buClr>
                <a:schemeClr val="dk1"/>
              </a:buClr>
              <a:buSzPts val="1100"/>
              <a:buFont typeface="Arial"/>
              <a:buNone/>
            </a:pPr>
            <a:r>
              <a:rPr lang="en-US" sz="6000" b="1">
                <a:latin typeface="Garamond"/>
                <a:ea typeface="Garamond"/>
                <a:cs typeface="Garamond"/>
                <a:sym typeface="Garamond"/>
              </a:rPr>
              <a:t>Aapko toh bas kaam achaa lagta hai, meri koi importance nahin hai</a:t>
            </a:r>
            <a:endParaRPr/>
          </a:p>
        </p:txBody>
      </p:sp>
      <p:sp>
        <p:nvSpPr>
          <p:cNvPr id="869" name="Google Shape;869;p112"/>
          <p:cNvSpPr txBox="1">
            <a:spLocks noGrp="1"/>
          </p:cNvSpPr>
          <p:nvPr>
            <p:ph type="body" idx="1"/>
          </p:nvPr>
        </p:nvSpPr>
        <p:spPr>
          <a:xfrm>
            <a:off x="-249900" y="2506800"/>
            <a:ext cx="21112800" cy="8702400"/>
          </a:xfrm>
          <a:prstGeom prst="rect">
            <a:avLst/>
          </a:prstGeom>
        </p:spPr>
        <p:txBody>
          <a:bodyPr spcFirstLastPara="1" wrap="square" lIns="223400" tIns="111675" rIns="223400" bIns="111675" anchor="t" anchorCtr="0">
            <a:noAutofit/>
          </a:bodyPr>
          <a:lstStyle/>
          <a:p>
            <a:pPr marL="457200" lvl="0" indent="0" algn="l" rtl="0">
              <a:spcBef>
                <a:spcPts val="2400"/>
              </a:spcBef>
              <a:spcAft>
                <a:spcPts val="0"/>
              </a:spcAft>
              <a:buNone/>
            </a:pPr>
            <a:r>
              <a:rPr lang="en-US" sz="4500" b="1">
                <a:latin typeface="Garamond"/>
                <a:ea typeface="Garamond"/>
                <a:cs typeface="Garamond"/>
                <a:sym typeface="Garamond"/>
              </a:rPr>
              <a:t>Husband: </a:t>
            </a:r>
            <a:r>
              <a:rPr lang="en-US" sz="4500">
                <a:latin typeface="Garamond"/>
                <a:ea typeface="Garamond"/>
                <a:cs typeface="Garamond"/>
                <a:sym typeface="Garamond"/>
              </a:rPr>
              <a:t>Kaam kiske liye kar rahaa hun ? </a:t>
            </a:r>
            <a:endParaRPr sz="4500">
              <a:latin typeface="Garamond"/>
              <a:ea typeface="Garamond"/>
              <a:cs typeface="Garamond"/>
              <a:sym typeface="Garamond"/>
            </a:endParaRPr>
          </a:p>
          <a:p>
            <a:pPr marL="457200" lvl="0" indent="0" algn="l" rtl="0">
              <a:spcBef>
                <a:spcPts val="2400"/>
              </a:spcBef>
              <a:spcAft>
                <a:spcPts val="0"/>
              </a:spcAft>
              <a:buNone/>
            </a:pPr>
            <a:r>
              <a:rPr lang="en-US" sz="4500" b="1">
                <a:latin typeface="Garamond"/>
                <a:ea typeface="Garamond"/>
                <a:cs typeface="Garamond"/>
                <a:sym typeface="Garamond"/>
              </a:rPr>
              <a:t>Wife: </a:t>
            </a:r>
            <a:r>
              <a:rPr lang="en-US" sz="4500">
                <a:latin typeface="Garamond"/>
                <a:ea typeface="Garamond"/>
                <a:cs typeface="Garamond"/>
                <a:sym typeface="Garamond"/>
              </a:rPr>
              <a:t>Mere liye koi nahin kaam kar rahe ho. Kaam isliye                                          kar rahe ho kyunki tumko kaam karne mein mazaa aata hai</a:t>
            </a:r>
            <a:endParaRPr sz="4500">
              <a:latin typeface="Garamond"/>
              <a:ea typeface="Garamond"/>
              <a:cs typeface="Garamond"/>
              <a:sym typeface="Garamond"/>
            </a:endParaRPr>
          </a:p>
          <a:p>
            <a:pPr marL="457200" lvl="0" indent="0" algn="l" rtl="0">
              <a:spcBef>
                <a:spcPts val="2400"/>
              </a:spcBef>
              <a:spcAft>
                <a:spcPts val="0"/>
              </a:spcAft>
              <a:buNone/>
            </a:pPr>
            <a:endParaRPr sz="4500">
              <a:latin typeface="Garamond"/>
              <a:ea typeface="Garamond"/>
              <a:cs typeface="Garamond"/>
              <a:sym typeface="Garamond"/>
            </a:endParaRPr>
          </a:p>
          <a:p>
            <a:pPr marL="457200" lvl="0" indent="0" algn="l" rtl="0">
              <a:spcBef>
                <a:spcPts val="2400"/>
              </a:spcBef>
              <a:spcAft>
                <a:spcPts val="0"/>
              </a:spcAft>
              <a:buNone/>
            </a:pPr>
            <a:r>
              <a:rPr lang="en-US" sz="4500" b="1">
                <a:latin typeface="Garamond"/>
                <a:ea typeface="Garamond"/>
                <a:cs typeface="Garamond"/>
                <a:sym typeface="Garamond"/>
              </a:rPr>
              <a:t>Husband </a:t>
            </a:r>
            <a:r>
              <a:rPr lang="en-US" sz="4500">
                <a:latin typeface="Garamond"/>
                <a:ea typeface="Garamond"/>
                <a:cs typeface="Garamond"/>
                <a:sym typeface="Garamond"/>
              </a:rPr>
              <a:t>: At least kuch galat toh nahi kar rahaa, kaam hi                                                      toh kar rahaa hun </a:t>
            </a:r>
            <a:endParaRPr sz="4500">
              <a:latin typeface="Garamond"/>
              <a:ea typeface="Garamond"/>
              <a:cs typeface="Garamond"/>
              <a:sym typeface="Garamond"/>
            </a:endParaRPr>
          </a:p>
          <a:p>
            <a:pPr marL="457200" lvl="0" indent="0" algn="l" rtl="0">
              <a:spcBef>
                <a:spcPts val="2400"/>
              </a:spcBef>
              <a:spcAft>
                <a:spcPts val="0"/>
              </a:spcAft>
              <a:buNone/>
            </a:pPr>
            <a:r>
              <a:rPr lang="en-US" sz="4500" b="1">
                <a:latin typeface="Garamond"/>
                <a:ea typeface="Garamond"/>
                <a:cs typeface="Garamond"/>
                <a:sym typeface="Garamond"/>
              </a:rPr>
              <a:t>Wife</a:t>
            </a:r>
            <a:r>
              <a:rPr lang="en-US" sz="4500">
                <a:latin typeface="Garamond"/>
                <a:ea typeface="Garamond"/>
                <a:cs typeface="Garamond"/>
                <a:sym typeface="Garamond"/>
              </a:rPr>
              <a:t> : Kaise galat nahin kar rahe ho, aapko yaad bhi rahta hai                                                     ki kar par ghar par mein aur bacche aapka intezaar kar rahe hain</a:t>
            </a:r>
            <a:endParaRPr sz="4500">
              <a:latin typeface="Garamond"/>
              <a:ea typeface="Garamond"/>
              <a:cs typeface="Garamond"/>
              <a:sym typeface="Garamond"/>
            </a:endParaRPr>
          </a:p>
          <a:p>
            <a:pPr marL="457200" lvl="0" indent="0" algn="l" rtl="0">
              <a:spcBef>
                <a:spcPts val="2400"/>
              </a:spcBef>
              <a:spcAft>
                <a:spcPts val="0"/>
              </a:spcAft>
              <a:buNone/>
            </a:pPr>
            <a:endParaRPr sz="4500">
              <a:latin typeface="Garamond"/>
              <a:ea typeface="Garamond"/>
              <a:cs typeface="Garamond"/>
              <a:sym typeface="Garamond"/>
            </a:endParaRPr>
          </a:p>
          <a:p>
            <a:pPr marL="457200" lvl="0" indent="0" algn="l" rtl="0">
              <a:spcBef>
                <a:spcPts val="2400"/>
              </a:spcBef>
              <a:spcAft>
                <a:spcPts val="0"/>
              </a:spcAft>
              <a:buNone/>
            </a:pPr>
            <a:r>
              <a:rPr lang="en-US" sz="4500" b="1">
                <a:latin typeface="Garamond"/>
                <a:ea typeface="Garamond"/>
                <a:cs typeface="Garamond"/>
                <a:sym typeface="Garamond"/>
              </a:rPr>
              <a:t>Husband</a:t>
            </a:r>
            <a:r>
              <a:rPr lang="en-US" sz="4500">
                <a:latin typeface="Garamond"/>
                <a:ea typeface="Garamond"/>
                <a:cs typeface="Garamond"/>
                <a:sym typeface="Garamond"/>
              </a:rPr>
              <a:t> : Tumko toh jitni importance mile utni kam padti hai                                                         </a:t>
            </a:r>
            <a:endParaRPr sz="4500">
              <a:latin typeface="Garamond"/>
              <a:ea typeface="Garamond"/>
              <a:cs typeface="Garamond"/>
              <a:sym typeface="Garamond"/>
            </a:endParaRPr>
          </a:p>
          <a:p>
            <a:pPr marL="457200" lvl="0" indent="0" algn="l" rtl="0">
              <a:spcBef>
                <a:spcPts val="2400"/>
              </a:spcBef>
              <a:spcAft>
                <a:spcPts val="0"/>
              </a:spcAft>
              <a:buNone/>
            </a:pPr>
            <a:r>
              <a:rPr lang="en-US" sz="4500" b="1">
                <a:latin typeface="Garamond"/>
                <a:ea typeface="Garamond"/>
                <a:cs typeface="Garamond"/>
                <a:sym typeface="Garamond"/>
              </a:rPr>
              <a:t>Wife</a:t>
            </a:r>
            <a:r>
              <a:rPr lang="en-US" sz="4500">
                <a:latin typeface="Garamond"/>
                <a:ea typeface="Garamond"/>
                <a:cs typeface="Garamond"/>
                <a:sym typeface="Garamond"/>
              </a:rPr>
              <a:t> : Khaak importance detein hain aap</a:t>
            </a:r>
            <a:endParaRPr sz="4500">
              <a:latin typeface="Garamond"/>
              <a:ea typeface="Garamond"/>
              <a:cs typeface="Garamond"/>
              <a:sym typeface="Garamond"/>
            </a:endParaRPr>
          </a:p>
        </p:txBody>
      </p:sp>
      <p:pic>
        <p:nvPicPr>
          <p:cNvPr id="870" name="Google Shape;870;p112"/>
          <p:cNvPicPr preferRelativeResize="0"/>
          <p:nvPr/>
        </p:nvPicPr>
        <p:blipFill rotWithShape="1">
          <a:blip r:embed="rId3">
            <a:alphaModFix/>
          </a:blip>
          <a:srcRect b="6803"/>
          <a:stretch/>
        </p:blipFill>
        <p:spPr>
          <a:xfrm>
            <a:off x="14847700" y="3014825"/>
            <a:ext cx="9301350" cy="870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9">
                                            <p:txEl>
                                              <p:pRg st="0" end="0"/>
                                            </p:txEl>
                                          </p:spTgt>
                                        </p:tgtEl>
                                        <p:attrNameLst>
                                          <p:attrName>style.visibility</p:attrName>
                                        </p:attrNameLst>
                                      </p:cBhvr>
                                      <p:to>
                                        <p:strVal val="visible"/>
                                      </p:to>
                                    </p:set>
                                    <p:animEffect transition="in" filter="fade">
                                      <p:cBhvr>
                                        <p:cTn id="7" dur="1000"/>
                                        <p:tgtEl>
                                          <p:spTgt spid="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9">
                                            <p:txEl>
                                              <p:pRg st="1" end="1"/>
                                            </p:txEl>
                                          </p:spTgt>
                                        </p:tgtEl>
                                        <p:attrNameLst>
                                          <p:attrName>style.visibility</p:attrName>
                                        </p:attrNameLst>
                                      </p:cBhvr>
                                      <p:to>
                                        <p:strVal val="visible"/>
                                      </p:to>
                                    </p:set>
                                    <p:animEffect transition="in" filter="fade">
                                      <p:cBhvr>
                                        <p:cTn id="12" dur="1000"/>
                                        <p:tgtEl>
                                          <p:spTgt spid="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9">
                                            <p:txEl>
                                              <p:pRg st="2" end="2"/>
                                            </p:txEl>
                                          </p:spTgt>
                                        </p:tgtEl>
                                        <p:attrNameLst>
                                          <p:attrName>style.visibility</p:attrName>
                                        </p:attrNameLst>
                                      </p:cBhvr>
                                      <p:to>
                                        <p:strVal val="visible"/>
                                      </p:to>
                                    </p:set>
                                    <p:animEffect transition="in" filter="fade">
                                      <p:cBhvr>
                                        <p:cTn id="17" dur="1000"/>
                                        <p:tgtEl>
                                          <p:spTgt spid="8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9">
                                            <p:txEl>
                                              <p:pRg st="3" end="3"/>
                                            </p:txEl>
                                          </p:spTgt>
                                        </p:tgtEl>
                                        <p:attrNameLst>
                                          <p:attrName>style.visibility</p:attrName>
                                        </p:attrNameLst>
                                      </p:cBhvr>
                                      <p:to>
                                        <p:strVal val="visible"/>
                                      </p:to>
                                    </p:set>
                                    <p:animEffect transition="in" filter="fade">
                                      <p:cBhvr>
                                        <p:cTn id="22" dur="1000"/>
                                        <p:tgtEl>
                                          <p:spTgt spid="8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9">
                                            <p:txEl>
                                              <p:pRg st="4" end="4"/>
                                            </p:txEl>
                                          </p:spTgt>
                                        </p:tgtEl>
                                        <p:attrNameLst>
                                          <p:attrName>style.visibility</p:attrName>
                                        </p:attrNameLst>
                                      </p:cBhvr>
                                      <p:to>
                                        <p:strVal val="visible"/>
                                      </p:to>
                                    </p:set>
                                    <p:animEffect transition="in" filter="fade">
                                      <p:cBhvr>
                                        <p:cTn id="27" dur="1000"/>
                                        <p:tgtEl>
                                          <p:spTgt spid="8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9">
                                            <p:txEl>
                                              <p:pRg st="5" end="5"/>
                                            </p:txEl>
                                          </p:spTgt>
                                        </p:tgtEl>
                                        <p:attrNameLst>
                                          <p:attrName>style.visibility</p:attrName>
                                        </p:attrNameLst>
                                      </p:cBhvr>
                                      <p:to>
                                        <p:strVal val="visible"/>
                                      </p:to>
                                    </p:set>
                                    <p:animEffect transition="in" filter="fade">
                                      <p:cBhvr>
                                        <p:cTn id="32" dur="1000"/>
                                        <p:tgtEl>
                                          <p:spTgt spid="8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9">
                                            <p:txEl>
                                              <p:pRg st="6" end="6"/>
                                            </p:txEl>
                                          </p:spTgt>
                                        </p:tgtEl>
                                        <p:attrNameLst>
                                          <p:attrName>style.visibility</p:attrName>
                                        </p:attrNameLst>
                                      </p:cBhvr>
                                      <p:to>
                                        <p:strVal val="visible"/>
                                      </p:to>
                                    </p:set>
                                    <p:animEffect transition="in" filter="fade">
                                      <p:cBhvr>
                                        <p:cTn id="37" dur="1000"/>
                                        <p:tgtEl>
                                          <p:spTgt spid="8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69">
                                            <p:txEl>
                                              <p:pRg st="7" end="7"/>
                                            </p:txEl>
                                          </p:spTgt>
                                        </p:tgtEl>
                                        <p:attrNameLst>
                                          <p:attrName>style.visibility</p:attrName>
                                        </p:attrNameLst>
                                      </p:cBhvr>
                                      <p:to>
                                        <p:strVal val="visible"/>
                                      </p:to>
                                    </p:set>
                                    <p:animEffect transition="in" filter="fade">
                                      <p:cBhvr>
                                        <p:cTn id="42" dur="1000"/>
                                        <p:tgtEl>
                                          <p:spTgt spid="8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5"/>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pic>
        <p:nvPicPr>
          <p:cNvPr id="716" name="Google Shape;716;p95"/>
          <p:cNvPicPr preferRelativeResize="0"/>
          <p:nvPr/>
        </p:nvPicPr>
        <p:blipFill>
          <a:blip r:embed="rId3">
            <a:alphaModFix/>
          </a:blip>
          <a:stretch>
            <a:fillRect/>
          </a:stretch>
        </p:blipFill>
        <p:spPr>
          <a:xfrm>
            <a:off x="7132375" y="1257750"/>
            <a:ext cx="10106550" cy="10106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3"/>
          <p:cNvSpPr txBox="1">
            <a:spLocks noGrp="1"/>
          </p:cNvSpPr>
          <p:nvPr>
            <p:ph type="title"/>
          </p:nvPr>
        </p:nvSpPr>
        <p:spPr>
          <a:xfrm>
            <a:off x="1023627" y="2"/>
            <a:ext cx="21020100" cy="2651400"/>
          </a:xfrm>
          <a:prstGeom prst="rect">
            <a:avLst/>
          </a:prstGeom>
        </p:spPr>
        <p:txBody>
          <a:bodyPr spcFirstLastPara="1" wrap="square" lIns="223400" tIns="111675" rIns="223400" bIns="111675" anchor="ctr" anchorCtr="0">
            <a:noAutofit/>
          </a:bodyPr>
          <a:lstStyle/>
          <a:p>
            <a:pPr marL="0" lvl="0" indent="0" algn="l" rtl="0">
              <a:spcBef>
                <a:spcPts val="2400"/>
              </a:spcBef>
              <a:spcAft>
                <a:spcPts val="0"/>
              </a:spcAft>
              <a:buClr>
                <a:schemeClr val="dk1"/>
              </a:buClr>
              <a:buSzPts val="1100"/>
              <a:buFont typeface="Arial"/>
              <a:buNone/>
            </a:pPr>
            <a:r>
              <a:rPr lang="en-US" sz="6000" b="1">
                <a:latin typeface="Garamond"/>
                <a:ea typeface="Garamond"/>
                <a:cs typeface="Garamond"/>
                <a:sym typeface="Garamond"/>
              </a:rPr>
              <a:t>Aapko toh bas kaam achaa lagta hai, meri koi importance nahin hai</a:t>
            </a:r>
            <a:endParaRPr/>
          </a:p>
        </p:txBody>
      </p:sp>
      <p:sp>
        <p:nvSpPr>
          <p:cNvPr id="876" name="Google Shape;876;p113"/>
          <p:cNvSpPr txBox="1">
            <a:spLocks noGrp="1"/>
          </p:cNvSpPr>
          <p:nvPr>
            <p:ph type="body" idx="1"/>
          </p:nvPr>
        </p:nvSpPr>
        <p:spPr>
          <a:xfrm>
            <a:off x="1023625" y="2651400"/>
            <a:ext cx="21020100" cy="9426300"/>
          </a:xfrm>
          <a:prstGeom prst="rect">
            <a:avLst/>
          </a:prstGeom>
        </p:spPr>
        <p:txBody>
          <a:bodyPr spcFirstLastPara="1" wrap="square" lIns="223400" tIns="111675" rIns="223400" bIns="111675" anchor="t" anchorCtr="0">
            <a:noAutofit/>
          </a:bodyPr>
          <a:lstStyle/>
          <a:p>
            <a:pPr marL="0" lvl="0" indent="0" algn="l" rtl="0">
              <a:lnSpc>
                <a:spcPct val="115000"/>
              </a:lnSpc>
              <a:spcBef>
                <a:spcPts val="2400"/>
              </a:spcBef>
              <a:spcAft>
                <a:spcPts val="0"/>
              </a:spcAft>
              <a:buNone/>
            </a:pPr>
            <a:r>
              <a:rPr lang="en-US" sz="4800" b="1">
                <a:latin typeface="Garamond"/>
                <a:ea typeface="Garamond"/>
                <a:cs typeface="Garamond"/>
                <a:sym typeface="Garamond"/>
              </a:rPr>
              <a:t>Husband: </a:t>
            </a:r>
            <a:r>
              <a:rPr lang="en-US" sz="4800">
                <a:latin typeface="Garamond"/>
                <a:ea typeface="Garamond"/>
                <a:cs typeface="Garamond"/>
                <a:sym typeface="Garamond"/>
              </a:rPr>
              <a:t>Lagta hai maine phir tumhe takleef di hai</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Wife: </a:t>
            </a:r>
            <a:r>
              <a:rPr lang="en-US" sz="4800">
                <a:latin typeface="Garamond"/>
                <a:ea typeface="Garamond"/>
                <a:cs typeface="Garamond"/>
                <a:sym typeface="Garamond"/>
              </a:rPr>
              <a:t>Sach mein mujhe bahut takleef hai. Taqleef hi nahin,                                                                mujhe gussa bhi aa raha hai</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Husband</a:t>
            </a:r>
            <a:r>
              <a:rPr lang="en-US" sz="4800">
                <a:latin typeface="Garamond"/>
                <a:ea typeface="Garamond"/>
                <a:cs typeface="Garamond"/>
                <a:sym typeface="Garamond"/>
              </a:rPr>
              <a:t> : Lagta hai tum mujhse naraaz ho </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Wife</a:t>
            </a:r>
            <a:r>
              <a:rPr lang="en-US" sz="4800">
                <a:latin typeface="Garamond"/>
                <a:ea typeface="Garamond"/>
                <a:cs typeface="Garamond"/>
                <a:sym typeface="Garamond"/>
              </a:rPr>
              <a:t> : Of course, aapne wada kiya tha ki 7 baaje tak aa jayenge                                                        aur jab maine saat baaje aapko phone kiya to aap office se                                              nikle bhi nahin the. Aur ab 9 baje ghar aayen hain</a:t>
            </a:r>
            <a:endParaRPr sz="4800">
              <a:latin typeface="Garamond"/>
              <a:ea typeface="Garamond"/>
              <a:cs typeface="Garamond"/>
              <a:sym typeface="Garamond"/>
            </a:endParaRPr>
          </a:p>
          <a:p>
            <a:pPr marL="0" lvl="0" indent="0" algn="l" rtl="0">
              <a:spcBef>
                <a:spcPts val="2400"/>
              </a:spcBef>
              <a:spcAft>
                <a:spcPts val="0"/>
              </a:spcAft>
              <a:buNone/>
            </a:pPr>
            <a:endParaRPr sz="4000">
              <a:latin typeface="Garamond"/>
              <a:ea typeface="Garamond"/>
              <a:cs typeface="Garamond"/>
              <a:sym typeface="Garamond"/>
            </a:endParaRPr>
          </a:p>
        </p:txBody>
      </p:sp>
      <p:pic>
        <p:nvPicPr>
          <p:cNvPr id="877" name="Google Shape;877;p113"/>
          <p:cNvPicPr preferRelativeResize="0"/>
          <p:nvPr/>
        </p:nvPicPr>
        <p:blipFill>
          <a:blip r:embed="rId3">
            <a:alphaModFix/>
          </a:blip>
          <a:stretch>
            <a:fillRect/>
          </a:stretch>
        </p:blipFill>
        <p:spPr>
          <a:xfrm>
            <a:off x="16101400" y="2998650"/>
            <a:ext cx="7996375" cy="8024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6">
                                            <p:txEl>
                                              <p:pRg st="0" end="0"/>
                                            </p:txEl>
                                          </p:spTgt>
                                        </p:tgtEl>
                                        <p:attrNameLst>
                                          <p:attrName>style.visibility</p:attrName>
                                        </p:attrNameLst>
                                      </p:cBhvr>
                                      <p:to>
                                        <p:strVal val="visible"/>
                                      </p:to>
                                    </p:set>
                                    <p:animEffect transition="in" filter="fade">
                                      <p:cBhvr>
                                        <p:cTn id="7" dur="1000"/>
                                        <p:tgtEl>
                                          <p:spTgt spid="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6">
                                            <p:txEl>
                                              <p:pRg st="1" end="1"/>
                                            </p:txEl>
                                          </p:spTgt>
                                        </p:tgtEl>
                                        <p:attrNameLst>
                                          <p:attrName>style.visibility</p:attrName>
                                        </p:attrNameLst>
                                      </p:cBhvr>
                                      <p:to>
                                        <p:strVal val="visible"/>
                                      </p:to>
                                    </p:set>
                                    <p:animEffect transition="in" filter="fade">
                                      <p:cBhvr>
                                        <p:cTn id="12" dur="1000"/>
                                        <p:tgtEl>
                                          <p:spTgt spid="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6">
                                            <p:txEl>
                                              <p:pRg st="2" end="2"/>
                                            </p:txEl>
                                          </p:spTgt>
                                        </p:tgtEl>
                                        <p:attrNameLst>
                                          <p:attrName>style.visibility</p:attrName>
                                        </p:attrNameLst>
                                      </p:cBhvr>
                                      <p:to>
                                        <p:strVal val="visible"/>
                                      </p:to>
                                    </p:set>
                                    <p:animEffect transition="in" filter="fade">
                                      <p:cBhvr>
                                        <p:cTn id="17" dur="1000"/>
                                        <p:tgtEl>
                                          <p:spTgt spid="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6">
                                            <p:txEl>
                                              <p:pRg st="3" end="3"/>
                                            </p:txEl>
                                          </p:spTgt>
                                        </p:tgtEl>
                                        <p:attrNameLst>
                                          <p:attrName>style.visibility</p:attrName>
                                        </p:attrNameLst>
                                      </p:cBhvr>
                                      <p:to>
                                        <p:strVal val="visible"/>
                                      </p:to>
                                    </p:set>
                                    <p:animEffect transition="in" filter="fade">
                                      <p:cBhvr>
                                        <p:cTn id="22" dur="1000"/>
                                        <p:tgtEl>
                                          <p:spTgt spid="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6">
                                            <p:txEl>
                                              <p:pRg st="4" end="4"/>
                                            </p:txEl>
                                          </p:spTgt>
                                        </p:tgtEl>
                                        <p:attrNameLst>
                                          <p:attrName>style.visibility</p:attrName>
                                        </p:attrNameLst>
                                      </p:cBhvr>
                                      <p:to>
                                        <p:strVal val="visible"/>
                                      </p:to>
                                    </p:set>
                                    <p:animEffect transition="in" filter="fade">
                                      <p:cBhvr>
                                        <p:cTn id="27" dur="1000"/>
                                        <p:tgtEl>
                                          <p:spTgt spid="8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6">
                                            <p:txEl>
                                              <p:pRg st="5" end="5"/>
                                            </p:txEl>
                                          </p:spTgt>
                                        </p:tgtEl>
                                        <p:attrNameLst>
                                          <p:attrName>style.visibility</p:attrName>
                                        </p:attrNameLst>
                                      </p:cBhvr>
                                      <p:to>
                                        <p:strVal val="visible"/>
                                      </p:to>
                                    </p:set>
                                    <p:animEffect transition="in" filter="fade">
                                      <p:cBhvr>
                                        <p:cTn id="32" dur="1000"/>
                                        <p:tgtEl>
                                          <p:spTgt spid="8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14"/>
          <p:cNvSpPr txBox="1">
            <a:spLocks noGrp="1"/>
          </p:cNvSpPr>
          <p:nvPr>
            <p:ph type="title"/>
          </p:nvPr>
        </p:nvSpPr>
        <p:spPr>
          <a:xfrm>
            <a:off x="720700" y="-107950"/>
            <a:ext cx="23042400" cy="2651400"/>
          </a:xfrm>
          <a:prstGeom prst="rect">
            <a:avLst/>
          </a:prstGeom>
        </p:spPr>
        <p:txBody>
          <a:bodyPr spcFirstLastPara="1" wrap="square" lIns="223400" tIns="111675" rIns="223400" bIns="111675" anchor="ctr" anchorCtr="0">
            <a:noAutofit/>
          </a:bodyPr>
          <a:lstStyle/>
          <a:p>
            <a:pPr marL="0" lvl="0" indent="0" algn="l" rtl="0">
              <a:spcBef>
                <a:spcPts val="2400"/>
              </a:spcBef>
              <a:spcAft>
                <a:spcPts val="0"/>
              </a:spcAft>
              <a:buClr>
                <a:schemeClr val="dk1"/>
              </a:buClr>
              <a:buSzPts val="1100"/>
              <a:buFont typeface="Arial"/>
              <a:buNone/>
            </a:pPr>
            <a:r>
              <a:rPr lang="en-US" sz="6000" b="1">
                <a:latin typeface="Garamond"/>
                <a:ea typeface="Garamond"/>
                <a:cs typeface="Garamond"/>
                <a:sym typeface="Garamond"/>
              </a:rPr>
              <a:t>Aapko toh bas kaam achaa lagta hai, meri koi importance nahin hai</a:t>
            </a:r>
            <a:endParaRPr/>
          </a:p>
        </p:txBody>
      </p:sp>
      <p:sp>
        <p:nvSpPr>
          <p:cNvPr id="883" name="Google Shape;883;p114"/>
          <p:cNvSpPr txBox="1">
            <a:spLocks noGrp="1"/>
          </p:cNvSpPr>
          <p:nvPr>
            <p:ph type="body" idx="1"/>
          </p:nvPr>
        </p:nvSpPr>
        <p:spPr>
          <a:xfrm>
            <a:off x="961350" y="3126525"/>
            <a:ext cx="21020100" cy="9426300"/>
          </a:xfrm>
          <a:prstGeom prst="rect">
            <a:avLst/>
          </a:prstGeom>
        </p:spPr>
        <p:txBody>
          <a:bodyPr spcFirstLastPara="1" wrap="square" lIns="223400" tIns="111675" rIns="223400" bIns="111675" anchor="t" anchorCtr="0">
            <a:noAutofit/>
          </a:bodyPr>
          <a:lstStyle/>
          <a:p>
            <a:pPr marL="0" lvl="0" indent="0" algn="l" rtl="0">
              <a:lnSpc>
                <a:spcPct val="200000"/>
              </a:lnSpc>
              <a:spcBef>
                <a:spcPts val="2400"/>
              </a:spcBef>
              <a:spcAft>
                <a:spcPts val="0"/>
              </a:spcAft>
              <a:buNone/>
            </a:pPr>
            <a:r>
              <a:rPr lang="en-US" sz="4800" b="1">
                <a:latin typeface="Garamond"/>
                <a:ea typeface="Garamond"/>
                <a:cs typeface="Garamond"/>
                <a:sym typeface="Garamond"/>
              </a:rPr>
              <a:t>Husband</a:t>
            </a:r>
            <a:r>
              <a:rPr lang="en-US" sz="4800">
                <a:latin typeface="Garamond"/>
                <a:ea typeface="Garamond"/>
                <a:cs typeface="Garamond"/>
                <a:sym typeface="Garamond"/>
              </a:rPr>
              <a:t>: I am sorry</a:t>
            </a:r>
            <a:endParaRPr sz="4800">
              <a:latin typeface="Garamond"/>
              <a:ea typeface="Garamond"/>
              <a:cs typeface="Garamond"/>
              <a:sym typeface="Garamond"/>
            </a:endParaRPr>
          </a:p>
          <a:p>
            <a:pPr marL="0" lvl="0" indent="0" algn="l" rtl="0">
              <a:lnSpc>
                <a:spcPct val="200000"/>
              </a:lnSpc>
              <a:spcBef>
                <a:spcPts val="2400"/>
              </a:spcBef>
              <a:spcAft>
                <a:spcPts val="0"/>
              </a:spcAft>
              <a:buNone/>
            </a:pPr>
            <a:r>
              <a:rPr lang="en-US" sz="4800" b="1">
                <a:latin typeface="Garamond"/>
                <a:ea typeface="Garamond"/>
                <a:cs typeface="Garamond"/>
                <a:sym typeface="Garamond"/>
              </a:rPr>
              <a:t>Wife: </a:t>
            </a:r>
            <a:r>
              <a:rPr lang="en-US" sz="4800">
                <a:latin typeface="Garamond"/>
                <a:ea typeface="Garamond"/>
                <a:cs typeface="Garamond"/>
                <a:sym typeface="Garamond"/>
              </a:rPr>
              <a:t>Aapki Sorry ka koi matlab nahin hai</a:t>
            </a:r>
            <a:endParaRPr sz="4800">
              <a:latin typeface="Garamond"/>
              <a:ea typeface="Garamond"/>
              <a:cs typeface="Garamond"/>
              <a:sym typeface="Garamond"/>
            </a:endParaRPr>
          </a:p>
          <a:p>
            <a:pPr marL="0" lvl="0" indent="0" algn="l" rtl="0">
              <a:lnSpc>
                <a:spcPct val="200000"/>
              </a:lnSpc>
              <a:spcBef>
                <a:spcPts val="2400"/>
              </a:spcBef>
              <a:spcAft>
                <a:spcPts val="0"/>
              </a:spcAft>
              <a:buNone/>
            </a:pPr>
            <a:r>
              <a:rPr lang="en-US" sz="4800" b="1">
                <a:latin typeface="Garamond"/>
                <a:ea typeface="Garamond"/>
                <a:cs typeface="Garamond"/>
                <a:sym typeface="Garamond"/>
              </a:rPr>
              <a:t>Husband:</a:t>
            </a:r>
            <a:r>
              <a:rPr lang="en-US" sz="4800">
                <a:latin typeface="Garamond"/>
                <a:ea typeface="Garamond"/>
                <a:cs typeface="Garamond"/>
                <a:sym typeface="Garamond"/>
              </a:rPr>
              <a:t> Sweetheart, what can I do to make you                                                  happy? Shall we go out for coffee after dinner, you                                                      and me alone</a:t>
            </a:r>
            <a:endParaRPr sz="4800">
              <a:latin typeface="Garamond"/>
              <a:ea typeface="Garamond"/>
              <a:cs typeface="Garamond"/>
              <a:sym typeface="Garamond"/>
            </a:endParaRPr>
          </a:p>
          <a:p>
            <a:pPr marL="0" lvl="0" indent="0" algn="l" rtl="0">
              <a:spcBef>
                <a:spcPts val="2400"/>
              </a:spcBef>
              <a:spcAft>
                <a:spcPts val="0"/>
              </a:spcAft>
              <a:buNone/>
            </a:pPr>
            <a:endParaRPr sz="4000" b="1">
              <a:latin typeface="Garamond"/>
              <a:ea typeface="Garamond"/>
              <a:cs typeface="Garamond"/>
              <a:sym typeface="Garamond"/>
            </a:endParaRPr>
          </a:p>
        </p:txBody>
      </p:sp>
      <p:pic>
        <p:nvPicPr>
          <p:cNvPr id="884" name="Google Shape;884;p114"/>
          <p:cNvPicPr preferRelativeResize="0"/>
          <p:nvPr/>
        </p:nvPicPr>
        <p:blipFill>
          <a:blip r:embed="rId3">
            <a:alphaModFix/>
          </a:blip>
          <a:stretch>
            <a:fillRect/>
          </a:stretch>
        </p:blipFill>
        <p:spPr>
          <a:xfrm>
            <a:off x="14354625" y="3331825"/>
            <a:ext cx="7996375" cy="749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3">
                                            <p:txEl>
                                              <p:pRg st="0" end="0"/>
                                            </p:txEl>
                                          </p:spTgt>
                                        </p:tgtEl>
                                        <p:attrNameLst>
                                          <p:attrName>style.visibility</p:attrName>
                                        </p:attrNameLst>
                                      </p:cBhvr>
                                      <p:to>
                                        <p:strVal val="visible"/>
                                      </p:to>
                                    </p:set>
                                    <p:animEffect transition="in" filter="fade">
                                      <p:cBhvr>
                                        <p:cTn id="7" dur="1000"/>
                                        <p:tgtEl>
                                          <p:spTgt spid="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3">
                                            <p:txEl>
                                              <p:pRg st="1" end="1"/>
                                            </p:txEl>
                                          </p:spTgt>
                                        </p:tgtEl>
                                        <p:attrNameLst>
                                          <p:attrName>style.visibility</p:attrName>
                                        </p:attrNameLst>
                                      </p:cBhvr>
                                      <p:to>
                                        <p:strVal val="visible"/>
                                      </p:to>
                                    </p:set>
                                    <p:animEffect transition="in" filter="fade">
                                      <p:cBhvr>
                                        <p:cTn id="12" dur="1000"/>
                                        <p:tgtEl>
                                          <p:spTgt spid="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3">
                                            <p:txEl>
                                              <p:pRg st="2" end="2"/>
                                            </p:txEl>
                                          </p:spTgt>
                                        </p:tgtEl>
                                        <p:attrNameLst>
                                          <p:attrName>style.visibility</p:attrName>
                                        </p:attrNameLst>
                                      </p:cBhvr>
                                      <p:to>
                                        <p:strVal val="visible"/>
                                      </p:to>
                                    </p:set>
                                    <p:animEffect transition="in" filter="fade">
                                      <p:cBhvr>
                                        <p:cTn id="17" dur="1000"/>
                                        <p:tgtEl>
                                          <p:spTgt spid="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3">
                                            <p:txEl>
                                              <p:pRg st="3" end="3"/>
                                            </p:txEl>
                                          </p:spTgt>
                                        </p:tgtEl>
                                        <p:attrNameLst>
                                          <p:attrName>style.visibility</p:attrName>
                                        </p:attrNameLst>
                                      </p:cBhvr>
                                      <p:to>
                                        <p:strVal val="visible"/>
                                      </p:to>
                                    </p:set>
                                    <p:animEffect transition="in" filter="fade">
                                      <p:cBhvr>
                                        <p:cTn id="22" dur="1000"/>
                                        <p:tgtEl>
                                          <p:spTgt spid="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15"/>
          <p:cNvSpPr txBox="1">
            <a:spLocks noGrp="1"/>
          </p:cNvSpPr>
          <p:nvPr>
            <p:ph type="title"/>
          </p:nvPr>
        </p:nvSpPr>
        <p:spPr>
          <a:xfrm>
            <a:off x="968450" y="806175"/>
            <a:ext cx="230403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You don’t value my role in wealth creation. I want to get separated</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890" name="Google Shape;890;p115"/>
          <p:cNvSpPr txBox="1">
            <a:spLocks noGrp="1"/>
          </p:cNvSpPr>
          <p:nvPr>
            <p:ph type="body" idx="1"/>
          </p:nvPr>
        </p:nvSpPr>
        <p:spPr>
          <a:xfrm>
            <a:off x="1203527" y="2506800"/>
            <a:ext cx="21020100" cy="8702400"/>
          </a:xfrm>
          <a:prstGeom prst="rect">
            <a:avLst/>
          </a:prstGeom>
        </p:spPr>
        <p:txBody>
          <a:bodyPr spcFirstLastPara="1" wrap="square" lIns="223400" tIns="111675" rIns="223400" bIns="111675" anchor="t" anchorCtr="0">
            <a:noAutofit/>
          </a:bodyPr>
          <a:lstStyle/>
          <a:p>
            <a:pPr marL="0" lvl="0" indent="0" algn="l" rtl="0">
              <a:lnSpc>
                <a:spcPct val="200000"/>
              </a:lnSpc>
              <a:spcBef>
                <a:spcPts val="2400"/>
              </a:spcBef>
              <a:spcAft>
                <a:spcPts val="0"/>
              </a:spcAft>
              <a:buNone/>
            </a:pPr>
            <a:r>
              <a:rPr lang="en-US" sz="4800" b="1">
                <a:latin typeface="Garamond"/>
                <a:ea typeface="Garamond"/>
                <a:cs typeface="Garamond"/>
                <a:sym typeface="Garamond"/>
              </a:rPr>
              <a:t>Context:</a:t>
            </a:r>
            <a:r>
              <a:rPr lang="en-US" sz="4800">
                <a:latin typeface="Garamond"/>
                <a:ea typeface="Garamond"/>
                <a:cs typeface="Garamond"/>
                <a:sym typeface="Garamond"/>
              </a:rPr>
              <a:t> </a:t>
            </a:r>
            <a:endParaRPr sz="4800">
              <a:latin typeface="Garamond"/>
              <a:ea typeface="Garamond"/>
              <a:cs typeface="Garamond"/>
              <a:sym typeface="Garamond"/>
            </a:endParaRPr>
          </a:p>
          <a:p>
            <a:pPr marL="457200" lvl="0" indent="-533400" algn="l" rtl="0">
              <a:lnSpc>
                <a:spcPct val="200000"/>
              </a:lnSpc>
              <a:spcBef>
                <a:spcPts val="2400"/>
              </a:spcBef>
              <a:spcAft>
                <a:spcPts val="0"/>
              </a:spcAft>
              <a:buSzPts val="4800"/>
              <a:buFont typeface="Garamond"/>
              <a:buChar char="•"/>
            </a:pPr>
            <a:r>
              <a:rPr lang="en-US" sz="4800">
                <a:latin typeface="Garamond"/>
                <a:ea typeface="Garamond"/>
                <a:cs typeface="Garamond"/>
                <a:sym typeface="Garamond"/>
              </a:rPr>
              <a:t>Two brothers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Both managing separate businesses</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Father is non-executive Chairman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Younger brother has been very successful,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Elder brother has lost money in business and his wife is spendthrift</a:t>
            </a:r>
            <a:endParaRPr sz="4800">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
                                            <p:txEl>
                                              <p:pRg st="0" end="0"/>
                                            </p:txEl>
                                          </p:spTgt>
                                        </p:tgtEl>
                                        <p:attrNameLst>
                                          <p:attrName>style.visibility</p:attrName>
                                        </p:attrNameLst>
                                      </p:cBhvr>
                                      <p:to>
                                        <p:strVal val="visible"/>
                                      </p:to>
                                    </p:set>
                                    <p:animEffect transition="in" filter="fade">
                                      <p:cBhvr>
                                        <p:cTn id="7" dur="1000"/>
                                        <p:tgtEl>
                                          <p:spTgt spid="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
                                            <p:txEl>
                                              <p:pRg st="1" end="1"/>
                                            </p:txEl>
                                          </p:spTgt>
                                        </p:tgtEl>
                                        <p:attrNameLst>
                                          <p:attrName>style.visibility</p:attrName>
                                        </p:attrNameLst>
                                      </p:cBhvr>
                                      <p:to>
                                        <p:strVal val="visible"/>
                                      </p:to>
                                    </p:set>
                                    <p:animEffect transition="in" filter="fade">
                                      <p:cBhvr>
                                        <p:cTn id="12" dur="1000"/>
                                        <p:tgtEl>
                                          <p:spTgt spid="8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
                                            <p:txEl>
                                              <p:pRg st="2" end="2"/>
                                            </p:txEl>
                                          </p:spTgt>
                                        </p:tgtEl>
                                        <p:attrNameLst>
                                          <p:attrName>style.visibility</p:attrName>
                                        </p:attrNameLst>
                                      </p:cBhvr>
                                      <p:to>
                                        <p:strVal val="visible"/>
                                      </p:to>
                                    </p:set>
                                    <p:animEffect transition="in" filter="fade">
                                      <p:cBhvr>
                                        <p:cTn id="17" dur="1000"/>
                                        <p:tgtEl>
                                          <p:spTgt spid="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0">
                                            <p:txEl>
                                              <p:pRg st="3" end="3"/>
                                            </p:txEl>
                                          </p:spTgt>
                                        </p:tgtEl>
                                        <p:attrNameLst>
                                          <p:attrName>style.visibility</p:attrName>
                                        </p:attrNameLst>
                                      </p:cBhvr>
                                      <p:to>
                                        <p:strVal val="visible"/>
                                      </p:to>
                                    </p:set>
                                    <p:animEffect transition="in" filter="fade">
                                      <p:cBhvr>
                                        <p:cTn id="22" dur="1000"/>
                                        <p:tgtEl>
                                          <p:spTgt spid="8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0">
                                            <p:txEl>
                                              <p:pRg st="4" end="4"/>
                                            </p:txEl>
                                          </p:spTgt>
                                        </p:tgtEl>
                                        <p:attrNameLst>
                                          <p:attrName>style.visibility</p:attrName>
                                        </p:attrNameLst>
                                      </p:cBhvr>
                                      <p:to>
                                        <p:strVal val="visible"/>
                                      </p:to>
                                    </p:set>
                                    <p:animEffect transition="in" filter="fade">
                                      <p:cBhvr>
                                        <p:cTn id="27" dur="1000"/>
                                        <p:tgtEl>
                                          <p:spTgt spid="8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0">
                                            <p:txEl>
                                              <p:pRg st="5" end="5"/>
                                            </p:txEl>
                                          </p:spTgt>
                                        </p:tgtEl>
                                        <p:attrNameLst>
                                          <p:attrName>style.visibility</p:attrName>
                                        </p:attrNameLst>
                                      </p:cBhvr>
                                      <p:to>
                                        <p:strVal val="visible"/>
                                      </p:to>
                                    </p:set>
                                    <p:animEffect transition="in" filter="fade">
                                      <p:cBhvr>
                                        <p:cTn id="32" dur="1000"/>
                                        <p:tgtEl>
                                          <p:spTgt spid="8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16"/>
          <p:cNvSpPr txBox="1">
            <a:spLocks noGrp="1"/>
          </p:cNvSpPr>
          <p:nvPr>
            <p:ph type="title"/>
          </p:nvPr>
        </p:nvSpPr>
        <p:spPr>
          <a:xfrm>
            <a:off x="495500" y="693550"/>
            <a:ext cx="230217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You don’t value my role in wealth creation. I want to get separated</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896" name="Google Shape;896;p116"/>
          <p:cNvSpPr txBox="1">
            <a:spLocks noGrp="1"/>
          </p:cNvSpPr>
          <p:nvPr>
            <p:ph type="body" idx="1"/>
          </p:nvPr>
        </p:nvSpPr>
        <p:spPr>
          <a:xfrm>
            <a:off x="1314575" y="2520600"/>
            <a:ext cx="21020100" cy="97953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None/>
            </a:pPr>
            <a:endParaRPr sz="4000" b="1">
              <a:latin typeface="Garamond"/>
              <a:ea typeface="Garamond"/>
              <a:cs typeface="Garamond"/>
              <a:sym typeface="Garamond"/>
            </a:endParaRPr>
          </a:p>
          <a:p>
            <a:pPr marL="0" lvl="0" indent="0" algn="l" rtl="0">
              <a:spcBef>
                <a:spcPts val="2400"/>
              </a:spcBef>
              <a:spcAft>
                <a:spcPts val="0"/>
              </a:spcAft>
              <a:buNone/>
            </a:pPr>
            <a:r>
              <a:rPr lang="en-US" sz="4800" b="1">
                <a:solidFill>
                  <a:srgbClr val="000000"/>
                </a:solidFill>
                <a:latin typeface="Garamond"/>
                <a:ea typeface="Garamond"/>
                <a:cs typeface="Garamond"/>
                <a:sym typeface="Garamond"/>
              </a:rPr>
              <a:t>Father:</a:t>
            </a:r>
            <a:r>
              <a:rPr lang="en-US" sz="4800">
                <a:solidFill>
                  <a:srgbClr val="000000"/>
                </a:solidFill>
                <a:latin typeface="Garamond"/>
                <a:ea typeface="Garamond"/>
                <a:cs typeface="Garamond"/>
                <a:sym typeface="Garamond"/>
              </a:rPr>
              <a:t>  Dhauns kisko dikha rahe ho</a:t>
            </a:r>
            <a:endParaRPr sz="4800">
              <a:solidFill>
                <a:srgbClr val="000000"/>
              </a:solidFill>
              <a:latin typeface="Garamond"/>
              <a:ea typeface="Garamond"/>
              <a:cs typeface="Garamond"/>
              <a:sym typeface="Garamond"/>
            </a:endParaRPr>
          </a:p>
          <a:p>
            <a:pPr marL="0" lvl="0" indent="0" algn="l" rtl="0">
              <a:lnSpc>
                <a:spcPct val="115000"/>
              </a:lnSpc>
              <a:spcBef>
                <a:spcPts val="2400"/>
              </a:spcBef>
              <a:spcAft>
                <a:spcPts val="0"/>
              </a:spcAft>
              <a:buNone/>
            </a:pPr>
            <a:r>
              <a:rPr lang="en-US" sz="4800" b="1">
                <a:solidFill>
                  <a:srgbClr val="000000"/>
                </a:solidFill>
                <a:latin typeface="Garamond"/>
                <a:ea typeface="Garamond"/>
                <a:cs typeface="Garamond"/>
                <a:sym typeface="Garamond"/>
              </a:rPr>
              <a:t>Son: </a:t>
            </a:r>
            <a:r>
              <a:rPr lang="en-US" sz="4800">
                <a:solidFill>
                  <a:srgbClr val="000000"/>
                </a:solidFill>
                <a:latin typeface="Garamond"/>
                <a:ea typeface="Garamond"/>
                <a:cs typeface="Garamond"/>
                <a:sym typeface="Garamond"/>
              </a:rPr>
              <a:t>Main koi dhauns nahin dikha raha hoon</a:t>
            </a:r>
            <a:endParaRPr sz="4800">
              <a:solidFill>
                <a:srgbClr val="000000"/>
              </a:solidFill>
              <a:latin typeface="Garamond"/>
              <a:ea typeface="Garamond"/>
              <a:cs typeface="Garamond"/>
              <a:sym typeface="Garamond"/>
            </a:endParaRPr>
          </a:p>
          <a:p>
            <a:pPr marL="457200" lvl="0" indent="0" algn="l" rtl="0">
              <a:lnSpc>
                <a:spcPct val="115000"/>
              </a:lnSpc>
              <a:spcBef>
                <a:spcPts val="2400"/>
              </a:spcBef>
              <a:spcAft>
                <a:spcPts val="0"/>
              </a:spcAft>
              <a:buNone/>
            </a:pPr>
            <a:endParaRPr sz="4800">
              <a:solidFill>
                <a:srgbClr val="FF00FF"/>
              </a:solidFill>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Father</a:t>
            </a:r>
            <a:r>
              <a:rPr lang="en-US" sz="4800">
                <a:latin typeface="Garamond"/>
                <a:ea typeface="Garamond"/>
                <a:cs typeface="Garamond"/>
                <a:sym typeface="Garamond"/>
              </a:rPr>
              <a:t> : Jo karna hai karo, I am still the owner of the                                                     business</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 </a:t>
            </a:r>
            <a:r>
              <a:rPr lang="en-US" sz="4800">
                <a:latin typeface="Garamond"/>
                <a:ea typeface="Garamond"/>
                <a:cs typeface="Garamond"/>
                <a:sym typeface="Garamond"/>
              </a:rPr>
              <a:t>Itni baar to aapse keh chuka hoon, par aapko                                                         meri baat samajh mein hi nahin aati hai</a:t>
            </a:r>
            <a:endParaRPr sz="4800" b="1">
              <a:latin typeface="Garamond"/>
              <a:ea typeface="Garamond"/>
              <a:cs typeface="Garamond"/>
              <a:sym typeface="Garamond"/>
            </a:endParaRPr>
          </a:p>
          <a:p>
            <a:pPr marL="0" lvl="0" indent="0" algn="l" rtl="0">
              <a:lnSpc>
                <a:spcPct val="115000"/>
              </a:lnSpc>
              <a:spcBef>
                <a:spcPts val="2400"/>
              </a:spcBef>
              <a:spcAft>
                <a:spcPts val="0"/>
              </a:spcAft>
              <a:buNone/>
            </a:pPr>
            <a:endParaRPr sz="4000">
              <a:latin typeface="Garamond"/>
              <a:ea typeface="Garamond"/>
              <a:cs typeface="Garamond"/>
              <a:sym typeface="Garamond"/>
            </a:endParaRPr>
          </a:p>
          <a:p>
            <a:pPr marL="0" lvl="0" indent="0" algn="l" rtl="0">
              <a:lnSpc>
                <a:spcPct val="115000"/>
              </a:lnSpc>
              <a:spcBef>
                <a:spcPts val="2400"/>
              </a:spcBef>
              <a:spcAft>
                <a:spcPts val="0"/>
              </a:spcAft>
              <a:buNone/>
            </a:pPr>
            <a:endParaRPr sz="4800" b="1">
              <a:latin typeface="Garamond"/>
              <a:ea typeface="Garamond"/>
              <a:cs typeface="Garamond"/>
              <a:sym typeface="Garamond"/>
            </a:endParaRPr>
          </a:p>
        </p:txBody>
      </p:sp>
      <p:pic>
        <p:nvPicPr>
          <p:cNvPr id="897" name="Google Shape;897;p116"/>
          <p:cNvPicPr preferRelativeResize="0"/>
          <p:nvPr/>
        </p:nvPicPr>
        <p:blipFill rotWithShape="1">
          <a:blip r:embed="rId3">
            <a:alphaModFix/>
          </a:blip>
          <a:srcRect b="6664"/>
          <a:stretch/>
        </p:blipFill>
        <p:spPr>
          <a:xfrm>
            <a:off x="14215750" y="2826025"/>
            <a:ext cx="9301350" cy="8193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6">
                                            <p:txEl>
                                              <p:pRg st="0" end="0"/>
                                            </p:txEl>
                                          </p:spTgt>
                                        </p:tgtEl>
                                        <p:attrNameLst>
                                          <p:attrName>style.visibility</p:attrName>
                                        </p:attrNameLst>
                                      </p:cBhvr>
                                      <p:to>
                                        <p:strVal val="visible"/>
                                      </p:to>
                                    </p:set>
                                    <p:animEffect transition="in" filter="fade">
                                      <p:cBhvr>
                                        <p:cTn id="7" dur="1000"/>
                                        <p:tgtEl>
                                          <p:spTgt spid="8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6">
                                            <p:txEl>
                                              <p:pRg st="1" end="1"/>
                                            </p:txEl>
                                          </p:spTgt>
                                        </p:tgtEl>
                                        <p:attrNameLst>
                                          <p:attrName>style.visibility</p:attrName>
                                        </p:attrNameLst>
                                      </p:cBhvr>
                                      <p:to>
                                        <p:strVal val="visible"/>
                                      </p:to>
                                    </p:set>
                                    <p:animEffect transition="in" filter="fade">
                                      <p:cBhvr>
                                        <p:cTn id="12" dur="1000"/>
                                        <p:tgtEl>
                                          <p:spTgt spid="8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6">
                                            <p:txEl>
                                              <p:pRg st="2" end="2"/>
                                            </p:txEl>
                                          </p:spTgt>
                                        </p:tgtEl>
                                        <p:attrNameLst>
                                          <p:attrName>style.visibility</p:attrName>
                                        </p:attrNameLst>
                                      </p:cBhvr>
                                      <p:to>
                                        <p:strVal val="visible"/>
                                      </p:to>
                                    </p:set>
                                    <p:animEffect transition="in" filter="fade">
                                      <p:cBhvr>
                                        <p:cTn id="17" dur="1000"/>
                                        <p:tgtEl>
                                          <p:spTgt spid="8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6">
                                            <p:txEl>
                                              <p:pRg st="3" end="3"/>
                                            </p:txEl>
                                          </p:spTgt>
                                        </p:tgtEl>
                                        <p:attrNameLst>
                                          <p:attrName>style.visibility</p:attrName>
                                        </p:attrNameLst>
                                      </p:cBhvr>
                                      <p:to>
                                        <p:strVal val="visible"/>
                                      </p:to>
                                    </p:set>
                                    <p:animEffect transition="in" filter="fade">
                                      <p:cBhvr>
                                        <p:cTn id="22" dur="1000"/>
                                        <p:tgtEl>
                                          <p:spTgt spid="8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6">
                                            <p:txEl>
                                              <p:pRg st="4" end="4"/>
                                            </p:txEl>
                                          </p:spTgt>
                                        </p:tgtEl>
                                        <p:attrNameLst>
                                          <p:attrName>style.visibility</p:attrName>
                                        </p:attrNameLst>
                                      </p:cBhvr>
                                      <p:to>
                                        <p:strVal val="visible"/>
                                      </p:to>
                                    </p:set>
                                    <p:animEffect transition="in" filter="fade">
                                      <p:cBhvr>
                                        <p:cTn id="27" dur="1000"/>
                                        <p:tgtEl>
                                          <p:spTgt spid="8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6">
                                            <p:txEl>
                                              <p:pRg st="5" end="5"/>
                                            </p:txEl>
                                          </p:spTgt>
                                        </p:tgtEl>
                                        <p:attrNameLst>
                                          <p:attrName>style.visibility</p:attrName>
                                        </p:attrNameLst>
                                      </p:cBhvr>
                                      <p:to>
                                        <p:strVal val="visible"/>
                                      </p:to>
                                    </p:set>
                                    <p:animEffect transition="in" filter="fade">
                                      <p:cBhvr>
                                        <p:cTn id="32" dur="1000"/>
                                        <p:tgtEl>
                                          <p:spTgt spid="89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6">
                                            <p:txEl>
                                              <p:pRg st="6" end="6"/>
                                            </p:txEl>
                                          </p:spTgt>
                                        </p:tgtEl>
                                        <p:attrNameLst>
                                          <p:attrName>style.visibility</p:attrName>
                                        </p:attrNameLst>
                                      </p:cBhvr>
                                      <p:to>
                                        <p:strVal val="visible"/>
                                      </p:to>
                                    </p:set>
                                    <p:animEffect transition="in" filter="fade">
                                      <p:cBhvr>
                                        <p:cTn id="37" dur="1000"/>
                                        <p:tgtEl>
                                          <p:spTgt spid="89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6">
                                            <p:txEl>
                                              <p:pRg st="7" end="7"/>
                                            </p:txEl>
                                          </p:spTgt>
                                        </p:tgtEl>
                                        <p:attrNameLst>
                                          <p:attrName>style.visibility</p:attrName>
                                        </p:attrNameLst>
                                      </p:cBhvr>
                                      <p:to>
                                        <p:strVal val="visible"/>
                                      </p:to>
                                    </p:set>
                                    <p:animEffect transition="in" filter="fade">
                                      <p:cBhvr>
                                        <p:cTn id="42" dur="1000"/>
                                        <p:tgtEl>
                                          <p:spTgt spid="8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17"/>
          <p:cNvSpPr txBox="1">
            <a:spLocks noGrp="1"/>
          </p:cNvSpPr>
          <p:nvPr>
            <p:ph type="title"/>
          </p:nvPr>
        </p:nvSpPr>
        <p:spPr>
          <a:xfrm>
            <a:off x="1110625" y="424825"/>
            <a:ext cx="22751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You don’t value my role in wealth creation. I want to get separated</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03" name="Google Shape;903;p117"/>
          <p:cNvSpPr txBox="1">
            <a:spLocks noGrp="1"/>
          </p:cNvSpPr>
          <p:nvPr>
            <p:ph type="body" idx="1"/>
          </p:nvPr>
        </p:nvSpPr>
        <p:spPr>
          <a:xfrm>
            <a:off x="1314575" y="2520600"/>
            <a:ext cx="21020100" cy="97953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None/>
            </a:pPr>
            <a:endParaRPr sz="4000" b="1">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800" b="1">
                <a:latin typeface="Garamond"/>
                <a:ea typeface="Garamond"/>
                <a:cs typeface="Garamond"/>
                <a:sym typeface="Garamond"/>
              </a:rPr>
              <a:t>Father </a:t>
            </a:r>
            <a:r>
              <a:rPr lang="en-US" sz="4800">
                <a:latin typeface="Garamond"/>
                <a:ea typeface="Garamond"/>
                <a:cs typeface="Garamond"/>
                <a:sym typeface="Garamond"/>
              </a:rPr>
              <a:t>: Abhi tumhara dimaag theek nahin hai</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a:t>
            </a:r>
            <a:r>
              <a:rPr lang="en-US" sz="4800">
                <a:latin typeface="Garamond"/>
                <a:ea typeface="Garamond"/>
                <a:cs typeface="Garamond"/>
                <a:sym typeface="Garamond"/>
              </a:rPr>
              <a:t> : Mein prem se kehta hun toh aapko samajh                                                       nahi aata hai, gusse mein kehta hun, tab bhi nahi                                                        aata hai, mein karu kya </a:t>
            </a:r>
            <a:endParaRPr sz="4800">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endParaRPr sz="4800">
              <a:latin typeface="Garamond"/>
              <a:ea typeface="Garamond"/>
              <a:cs typeface="Garamond"/>
              <a:sym typeface="Garamond"/>
            </a:endParaRPr>
          </a:p>
          <a:p>
            <a:pPr marL="0" lvl="0" indent="0" algn="l" rtl="0">
              <a:spcBef>
                <a:spcPts val="2400"/>
              </a:spcBef>
              <a:spcAft>
                <a:spcPts val="0"/>
              </a:spcAft>
              <a:buNone/>
            </a:pPr>
            <a:r>
              <a:rPr lang="en-US" sz="4800" b="1">
                <a:latin typeface="Garamond"/>
                <a:ea typeface="Garamond"/>
                <a:cs typeface="Garamond"/>
                <a:sym typeface="Garamond"/>
              </a:rPr>
              <a:t>Father:</a:t>
            </a:r>
            <a:r>
              <a:rPr lang="en-US" sz="4800">
                <a:latin typeface="Garamond"/>
                <a:ea typeface="Garamond"/>
                <a:cs typeface="Garamond"/>
                <a:sym typeface="Garamond"/>
              </a:rPr>
              <a:t>  Yeh samjhdhari ki baatein tumhe kisne                                                             sikhai hai beta </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a:t>
            </a:r>
            <a:r>
              <a:rPr lang="en-US" sz="4800">
                <a:latin typeface="Garamond"/>
                <a:ea typeface="Garamond"/>
                <a:cs typeface="Garamond"/>
                <a:sym typeface="Garamond"/>
              </a:rPr>
              <a:t> Mein koi bacchaa nahi hun jo kisi ki                                                                      samajhane se chalun </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b="1">
              <a:latin typeface="Garamond"/>
              <a:ea typeface="Garamond"/>
              <a:cs typeface="Garamond"/>
              <a:sym typeface="Garamond"/>
            </a:endParaRPr>
          </a:p>
        </p:txBody>
      </p:sp>
      <p:pic>
        <p:nvPicPr>
          <p:cNvPr id="904" name="Google Shape;904;p117"/>
          <p:cNvPicPr preferRelativeResize="0"/>
          <p:nvPr/>
        </p:nvPicPr>
        <p:blipFill rotWithShape="1">
          <a:blip r:embed="rId3">
            <a:alphaModFix/>
          </a:blip>
          <a:srcRect b="6164"/>
          <a:stretch/>
        </p:blipFill>
        <p:spPr>
          <a:xfrm>
            <a:off x="13771525" y="3547900"/>
            <a:ext cx="9301350" cy="855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3">
                                            <p:txEl>
                                              <p:pRg st="0" end="0"/>
                                            </p:txEl>
                                          </p:spTgt>
                                        </p:tgtEl>
                                        <p:attrNameLst>
                                          <p:attrName>style.visibility</p:attrName>
                                        </p:attrNameLst>
                                      </p:cBhvr>
                                      <p:to>
                                        <p:strVal val="visible"/>
                                      </p:to>
                                    </p:set>
                                    <p:animEffect transition="in" filter="fade">
                                      <p:cBhvr>
                                        <p:cTn id="7" dur="1000"/>
                                        <p:tgtEl>
                                          <p:spTgt spid="9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3">
                                            <p:txEl>
                                              <p:pRg st="1" end="1"/>
                                            </p:txEl>
                                          </p:spTgt>
                                        </p:tgtEl>
                                        <p:attrNameLst>
                                          <p:attrName>style.visibility</p:attrName>
                                        </p:attrNameLst>
                                      </p:cBhvr>
                                      <p:to>
                                        <p:strVal val="visible"/>
                                      </p:to>
                                    </p:set>
                                    <p:animEffect transition="in" filter="fade">
                                      <p:cBhvr>
                                        <p:cTn id="12" dur="1000"/>
                                        <p:tgtEl>
                                          <p:spTgt spid="9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3">
                                            <p:txEl>
                                              <p:pRg st="2" end="2"/>
                                            </p:txEl>
                                          </p:spTgt>
                                        </p:tgtEl>
                                        <p:attrNameLst>
                                          <p:attrName>style.visibility</p:attrName>
                                        </p:attrNameLst>
                                      </p:cBhvr>
                                      <p:to>
                                        <p:strVal val="visible"/>
                                      </p:to>
                                    </p:set>
                                    <p:animEffect transition="in" filter="fade">
                                      <p:cBhvr>
                                        <p:cTn id="17" dur="1000"/>
                                        <p:tgtEl>
                                          <p:spTgt spid="9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3">
                                            <p:txEl>
                                              <p:pRg st="3" end="3"/>
                                            </p:txEl>
                                          </p:spTgt>
                                        </p:tgtEl>
                                        <p:attrNameLst>
                                          <p:attrName>style.visibility</p:attrName>
                                        </p:attrNameLst>
                                      </p:cBhvr>
                                      <p:to>
                                        <p:strVal val="visible"/>
                                      </p:to>
                                    </p:set>
                                    <p:animEffect transition="in" filter="fade">
                                      <p:cBhvr>
                                        <p:cTn id="22" dur="1000"/>
                                        <p:tgtEl>
                                          <p:spTgt spid="9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3">
                                            <p:txEl>
                                              <p:pRg st="4" end="4"/>
                                            </p:txEl>
                                          </p:spTgt>
                                        </p:tgtEl>
                                        <p:attrNameLst>
                                          <p:attrName>style.visibility</p:attrName>
                                        </p:attrNameLst>
                                      </p:cBhvr>
                                      <p:to>
                                        <p:strVal val="visible"/>
                                      </p:to>
                                    </p:set>
                                    <p:animEffect transition="in" filter="fade">
                                      <p:cBhvr>
                                        <p:cTn id="27" dur="1000"/>
                                        <p:tgtEl>
                                          <p:spTgt spid="9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3">
                                            <p:txEl>
                                              <p:pRg st="5" end="5"/>
                                            </p:txEl>
                                          </p:spTgt>
                                        </p:tgtEl>
                                        <p:attrNameLst>
                                          <p:attrName>style.visibility</p:attrName>
                                        </p:attrNameLst>
                                      </p:cBhvr>
                                      <p:to>
                                        <p:strVal val="visible"/>
                                      </p:to>
                                    </p:set>
                                    <p:animEffect transition="in" filter="fade">
                                      <p:cBhvr>
                                        <p:cTn id="32" dur="1000"/>
                                        <p:tgtEl>
                                          <p:spTgt spid="9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3">
                                            <p:txEl>
                                              <p:pRg st="6" end="6"/>
                                            </p:txEl>
                                          </p:spTgt>
                                        </p:tgtEl>
                                        <p:attrNameLst>
                                          <p:attrName>style.visibility</p:attrName>
                                        </p:attrNameLst>
                                      </p:cBhvr>
                                      <p:to>
                                        <p:strVal val="visible"/>
                                      </p:to>
                                    </p:set>
                                    <p:animEffect transition="in" filter="fade">
                                      <p:cBhvr>
                                        <p:cTn id="37" dur="1000"/>
                                        <p:tgtEl>
                                          <p:spTgt spid="9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18"/>
          <p:cNvSpPr txBox="1">
            <a:spLocks noGrp="1"/>
          </p:cNvSpPr>
          <p:nvPr>
            <p:ph type="title"/>
          </p:nvPr>
        </p:nvSpPr>
        <p:spPr>
          <a:xfrm>
            <a:off x="1314577" y="5359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You don’t value my role in wealth creation. I want to get separated</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10" name="Google Shape;910;p118"/>
          <p:cNvSpPr txBox="1">
            <a:spLocks noGrp="1"/>
          </p:cNvSpPr>
          <p:nvPr>
            <p:ph type="body" idx="1"/>
          </p:nvPr>
        </p:nvSpPr>
        <p:spPr>
          <a:xfrm>
            <a:off x="1314575" y="2501775"/>
            <a:ext cx="21020100" cy="97953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None/>
            </a:pPr>
            <a:r>
              <a:rPr lang="en-US" sz="4800" b="1">
                <a:latin typeface="Garamond"/>
                <a:ea typeface="Garamond"/>
                <a:cs typeface="Garamond"/>
                <a:sym typeface="Garamond"/>
              </a:rPr>
              <a:t>Father:</a:t>
            </a:r>
            <a:r>
              <a:rPr lang="en-US" sz="4800">
                <a:latin typeface="Garamond"/>
                <a:ea typeface="Garamond"/>
                <a:cs typeface="Garamond"/>
                <a:sym typeface="Garamond"/>
              </a:rPr>
              <a:t> Are you feeling hurt ?  Are you angry?</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 </a:t>
            </a:r>
            <a:r>
              <a:rPr lang="en-US" sz="4800">
                <a:latin typeface="Garamond"/>
                <a:ea typeface="Garamond"/>
                <a:cs typeface="Garamond"/>
                <a:sym typeface="Garamond"/>
              </a:rPr>
              <a:t>Haan mujhe gussa aa rahaa hai aur mein frustrated                                                                                    bhi hun </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b="1">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Father</a:t>
            </a:r>
            <a:r>
              <a:rPr lang="en-US" sz="4800">
                <a:latin typeface="Garamond"/>
                <a:ea typeface="Garamond"/>
                <a:cs typeface="Garamond"/>
                <a:sym typeface="Garamond"/>
              </a:rPr>
              <a:t> : Mere kis action ki wajah se tum aisa keh rahe                                              ho beta ? Ya Bhai ne kuch kahaa hai? </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 </a:t>
            </a:r>
            <a:r>
              <a:rPr lang="en-US" sz="4800">
                <a:latin typeface="Garamond"/>
                <a:ea typeface="Garamond"/>
                <a:cs typeface="Garamond"/>
                <a:sym typeface="Garamond"/>
              </a:rPr>
              <a:t>: Bhaiya se zaada aapke kuch nahi karne se mujhe                                                                                                      zyada problem ho rahi hai </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a:latin typeface="Garamond"/>
              <a:ea typeface="Garamond"/>
              <a:cs typeface="Garamond"/>
              <a:sym typeface="Garamond"/>
            </a:endParaRPr>
          </a:p>
        </p:txBody>
      </p:sp>
      <p:pic>
        <p:nvPicPr>
          <p:cNvPr id="911" name="Google Shape;911;p118"/>
          <p:cNvPicPr preferRelativeResize="0"/>
          <p:nvPr/>
        </p:nvPicPr>
        <p:blipFill>
          <a:blip r:embed="rId3">
            <a:alphaModFix/>
          </a:blip>
          <a:stretch>
            <a:fillRect/>
          </a:stretch>
        </p:blipFill>
        <p:spPr>
          <a:xfrm>
            <a:off x="14909900" y="3714475"/>
            <a:ext cx="8135200" cy="7724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0">
                                            <p:txEl>
                                              <p:pRg st="0" end="0"/>
                                            </p:txEl>
                                          </p:spTgt>
                                        </p:tgtEl>
                                        <p:attrNameLst>
                                          <p:attrName>style.visibility</p:attrName>
                                        </p:attrNameLst>
                                      </p:cBhvr>
                                      <p:to>
                                        <p:strVal val="visible"/>
                                      </p:to>
                                    </p:set>
                                    <p:animEffect transition="in" filter="fade">
                                      <p:cBhvr>
                                        <p:cTn id="7" dur="1000"/>
                                        <p:tgtEl>
                                          <p:spTgt spid="9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0">
                                            <p:txEl>
                                              <p:pRg st="1" end="1"/>
                                            </p:txEl>
                                          </p:spTgt>
                                        </p:tgtEl>
                                        <p:attrNameLst>
                                          <p:attrName>style.visibility</p:attrName>
                                        </p:attrNameLst>
                                      </p:cBhvr>
                                      <p:to>
                                        <p:strVal val="visible"/>
                                      </p:to>
                                    </p:set>
                                    <p:animEffect transition="in" filter="fade">
                                      <p:cBhvr>
                                        <p:cTn id="12" dur="1000"/>
                                        <p:tgtEl>
                                          <p:spTgt spid="9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0">
                                            <p:txEl>
                                              <p:pRg st="2" end="2"/>
                                            </p:txEl>
                                          </p:spTgt>
                                        </p:tgtEl>
                                        <p:attrNameLst>
                                          <p:attrName>style.visibility</p:attrName>
                                        </p:attrNameLst>
                                      </p:cBhvr>
                                      <p:to>
                                        <p:strVal val="visible"/>
                                      </p:to>
                                    </p:set>
                                    <p:animEffect transition="in" filter="fade">
                                      <p:cBhvr>
                                        <p:cTn id="17" dur="1000"/>
                                        <p:tgtEl>
                                          <p:spTgt spid="9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0">
                                            <p:txEl>
                                              <p:pRg st="3" end="3"/>
                                            </p:txEl>
                                          </p:spTgt>
                                        </p:tgtEl>
                                        <p:attrNameLst>
                                          <p:attrName>style.visibility</p:attrName>
                                        </p:attrNameLst>
                                      </p:cBhvr>
                                      <p:to>
                                        <p:strVal val="visible"/>
                                      </p:to>
                                    </p:set>
                                    <p:animEffect transition="in" filter="fade">
                                      <p:cBhvr>
                                        <p:cTn id="22" dur="1000"/>
                                        <p:tgtEl>
                                          <p:spTgt spid="9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0">
                                            <p:txEl>
                                              <p:pRg st="4" end="4"/>
                                            </p:txEl>
                                          </p:spTgt>
                                        </p:tgtEl>
                                        <p:attrNameLst>
                                          <p:attrName>style.visibility</p:attrName>
                                        </p:attrNameLst>
                                      </p:cBhvr>
                                      <p:to>
                                        <p:strVal val="visible"/>
                                      </p:to>
                                    </p:set>
                                    <p:animEffect transition="in" filter="fade">
                                      <p:cBhvr>
                                        <p:cTn id="27" dur="1000"/>
                                        <p:tgtEl>
                                          <p:spTgt spid="9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0">
                                            <p:txEl>
                                              <p:pRg st="5" end="5"/>
                                            </p:txEl>
                                          </p:spTgt>
                                        </p:tgtEl>
                                        <p:attrNameLst>
                                          <p:attrName>style.visibility</p:attrName>
                                        </p:attrNameLst>
                                      </p:cBhvr>
                                      <p:to>
                                        <p:strVal val="visible"/>
                                      </p:to>
                                    </p:set>
                                    <p:animEffect transition="in" filter="fade">
                                      <p:cBhvr>
                                        <p:cTn id="32" dur="1000"/>
                                        <p:tgtEl>
                                          <p:spTgt spid="9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19"/>
          <p:cNvSpPr txBox="1">
            <a:spLocks noGrp="1"/>
          </p:cNvSpPr>
          <p:nvPr>
            <p:ph type="title"/>
          </p:nvPr>
        </p:nvSpPr>
        <p:spPr>
          <a:xfrm>
            <a:off x="1314577" y="5359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You don’t value my role in wealth creation. I want to get separated</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17" name="Google Shape;917;p119"/>
          <p:cNvSpPr txBox="1">
            <a:spLocks noGrp="1"/>
          </p:cNvSpPr>
          <p:nvPr>
            <p:ph type="body" idx="1"/>
          </p:nvPr>
        </p:nvSpPr>
        <p:spPr>
          <a:xfrm>
            <a:off x="1314575" y="2520600"/>
            <a:ext cx="21020100" cy="9795300"/>
          </a:xfrm>
          <a:prstGeom prst="rect">
            <a:avLst/>
          </a:prstGeom>
        </p:spPr>
        <p:txBody>
          <a:bodyPr spcFirstLastPara="1" wrap="square" lIns="223400" tIns="111675" rIns="223400" bIns="111675" anchor="t" anchorCtr="0">
            <a:noAutofit/>
          </a:bodyPr>
          <a:lstStyle/>
          <a:p>
            <a:pPr marL="0" lvl="0" indent="0" algn="l" rtl="0">
              <a:lnSpc>
                <a:spcPct val="115000"/>
              </a:lnSpc>
              <a:spcBef>
                <a:spcPts val="2400"/>
              </a:spcBef>
              <a:spcAft>
                <a:spcPts val="0"/>
              </a:spcAft>
              <a:buNone/>
            </a:pPr>
            <a:endParaRPr sz="4000" b="1">
              <a:latin typeface="Garamond"/>
              <a:ea typeface="Garamond"/>
              <a:cs typeface="Garamond"/>
              <a:sym typeface="Garamond"/>
            </a:endParaRPr>
          </a:p>
          <a:p>
            <a:pPr marL="0" lvl="0" indent="0" algn="l" rtl="0">
              <a:lnSpc>
                <a:spcPct val="115000"/>
              </a:lnSpc>
              <a:spcBef>
                <a:spcPts val="2400"/>
              </a:spcBef>
              <a:spcAft>
                <a:spcPts val="0"/>
              </a:spcAft>
              <a:buNone/>
            </a:pPr>
            <a:endParaRPr sz="4000" b="1">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800" b="1">
                <a:latin typeface="Garamond"/>
                <a:ea typeface="Garamond"/>
                <a:cs typeface="Garamond"/>
                <a:sym typeface="Garamond"/>
              </a:rPr>
              <a:t>Father: </a:t>
            </a:r>
            <a:r>
              <a:rPr lang="en-US" sz="4800">
                <a:latin typeface="Garamond"/>
                <a:ea typeface="Garamond"/>
                <a:cs typeface="Garamond"/>
                <a:sym typeface="Garamond"/>
              </a:rPr>
              <a:t>Abhi baat karein ya shaam ko, tab tak shayaad                                                   aapka gussa bhi thanda ho jayega?  </a:t>
            </a:r>
            <a:endParaRPr sz="4800">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800" b="1">
                <a:latin typeface="Garamond"/>
                <a:ea typeface="Garamond"/>
                <a:cs typeface="Garamond"/>
                <a:sym typeface="Garamond"/>
              </a:rPr>
              <a:t>Son: </a:t>
            </a:r>
            <a:r>
              <a:rPr lang="en-US" sz="4800">
                <a:latin typeface="Garamond"/>
                <a:ea typeface="Garamond"/>
                <a:cs typeface="Garamond"/>
                <a:sym typeface="Garamond"/>
              </a:rPr>
              <a:t>Papa kal subah 7 baje baat karte hain </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b="1">
              <a:latin typeface="Garamond"/>
              <a:ea typeface="Garamond"/>
              <a:cs typeface="Garamond"/>
              <a:sym typeface="Garamond"/>
            </a:endParaRPr>
          </a:p>
        </p:txBody>
      </p:sp>
      <p:pic>
        <p:nvPicPr>
          <p:cNvPr id="918" name="Google Shape;918;p119"/>
          <p:cNvPicPr preferRelativeResize="0"/>
          <p:nvPr/>
        </p:nvPicPr>
        <p:blipFill>
          <a:blip r:embed="rId3">
            <a:alphaModFix/>
          </a:blip>
          <a:stretch>
            <a:fillRect/>
          </a:stretch>
        </p:blipFill>
        <p:spPr>
          <a:xfrm>
            <a:off x="14937650" y="3109700"/>
            <a:ext cx="7996375" cy="749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7">
                                            <p:txEl>
                                              <p:pRg st="0" end="0"/>
                                            </p:txEl>
                                          </p:spTgt>
                                        </p:tgtEl>
                                        <p:attrNameLst>
                                          <p:attrName>style.visibility</p:attrName>
                                        </p:attrNameLst>
                                      </p:cBhvr>
                                      <p:to>
                                        <p:strVal val="visible"/>
                                      </p:to>
                                    </p:set>
                                    <p:animEffect transition="in" filter="fade">
                                      <p:cBhvr>
                                        <p:cTn id="7" dur="1000"/>
                                        <p:tgtEl>
                                          <p:spTgt spid="9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7">
                                            <p:txEl>
                                              <p:pRg st="1" end="1"/>
                                            </p:txEl>
                                          </p:spTgt>
                                        </p:tgtEl>
                                        <p:attrNameLst>
                                          <p:attrName>style.visibility</p:attrName>
                                        </p:attrNameLst>
                                      </p:cBhvr>
                                      <p:to>
                                        <p:strVal val="visible"/>
                                      </p:to>
                                    </p:set>
                                    <p:animEffect transition="in" filter="fade">
                                      <p:cBhvr>
                                        <p:cTn id="12" dur="1000"/>
                                        <p:tgtEl>
                                          <p:spTgt spid="9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7">
                                            <p:txEl>
                                              <p:pRg st="2" end="2"/>
                                            </p:txEl>
                                          </p:spTgt>
                                        </p:tgtEl>
                                        <p:attrNameLst>
                                          <p:attrName>style.visibility</p:attrName>
                                        </p:attrNameLst>
                                      </p:cBhvr>
                                      <p:to>
                                        <p:strVal val="visible"/>
                                      </p:to>
                                    </p:set>
                                    <p:animEffect transition="in" filter="fade">
                                      <p:cBhvr>
                                        <p:cTn id="17" dur="1000"/>
                                        <p:tgtEl>
                                          <p:spTgt spid="9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7">
                                            <p:txEl>
                                              <p:pRg st="3" end="3"/>
                                            </p:txEl>
                                          </p:spTgt>
                                        </p:tgtEl>
                                        <p:attrNameLst>
                                          <p:attrName>style.visibility</p:attrName>
                                        </p:attrNameLst>
                                      </p:cBhvr>
                                      <p:to>
                                        <p:strVal val="visible"/>
                                      </p:to>
                                    </p:set>
                                    <p:animEffect transition="in" filter="fade">
                                      <p:cBhvr>
                                        <p:cTn id="22" dur="1000"/>
                                        <p:tgtEl>
                                          <p:spTgt spid="9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7">
                                            <p:txEl>
                                              <p:pRg st="4" end="4"/>
                                            </p:txEl>
                                          </p:spTgt>
                                        </p:tgtEl>
                                        <p:attrNameLst>
                                          <p:attrName>style.visibility</p:attrName>
                                        </p:attrNameLst>
                                      </p:cBhvr>
                                      <p:to>
                                        <p:strVal val="visible"/>
                                      </p:to>
                                    </p:set>
                                    <p:animEffect transition="in" filter="fade">
                                      <p:cBhvr>
                                        <p:cTn id="27" dur="1000"/>
                                        <p:tgtEl>
                                          <p:spTgt spid="9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20"/>
          <p:cNvSpPr txBox="1">
            <a:spLocks noGrp="1"/>
          </p:cNvSpPr>
          <p:nvPr>
            <p:ph type="body" idx="1"/>
          </p:nvPr>
        </p:nvSpPr>
        <p:spPr>
          <a:xfrm>
            <a:off x="1587850" y="6513450"/>
            <a:ext cx="10597800" cy="5220600"/>
          </a:xfrm>
          <a:prstGeom prst="rect">
            <a:avLst/>
          </a:prstGeom>
        </p:spPr>
        <p:txBody>
          <a:bodyPr spcFirstLastPara="1" wrap="square" lIns="223400" tIns="111675" rIns="223400" bIns="111675" anchor="t" anchorCtr="0">
            <a:noAutofit/>
          </a:bodyPr>
          <a:lstStyle/>
          <a:p>
            <a:pPr marL="914400" lvl="1" indent="-533400" algn="just" rtl="0">
              <a:lnSpc>
                <a:spcPct val="200000"/>
              </a:lnSpc>
              <a:spcBef>
                <a:spcPts val="0"/>
              </a:spcBef>
              <a:spcAft>
                <a:spcPts val="0"/>
              </a:spcAft>
              <a:buSzPts val="4800"/>
              <a:buFont typeface="Garamond"/>
              <a:buChar char="•"/>
            </a:pPr>
            <a:r>
              <a:rPr lang="en-US" sz="4800">
                <a:latin typeface="Garamond"/>
                <a:ea typeface="Garamond"/>
                <a:cs typeface="Garamond"/>
                <a:sym typeface="Garamond"/>
              </a:rPr>
              <a:t>Judge &amp; Evaluate - Who is right?</a:t>
            </a:r>
            <a:endParaRPr sz="4800">
              <a:latin typeface="Garamond"/>
              <a:ea typeface="Garamond"/>
              <a:cs typeface="Garamond"/>
              <a:sym typeface="Garamond"/>
            </a:endParaRPr>
          </a:p>
          <a:p>
            <a:pPr marL="914400" lvl="1" indent="-533400" algn="just" rtl="0">
              <a:lnSpc>
                <a:spcPct val="200000"/>
              </a:lnSpc>
              <a:spcBef>
                <a:spcPts val="0"/>
              </a:spcBef>
              <a:spcAft>
                <a:spcPts val="0"/>
              </a:spcAft>
              <a:buSzPts val="4800"/>
              <a:buFont typeface="Garamond"/>
              <a:buChar char="•"/>
            </a:pPr>
            <a:r>
              <a:rPr lang="en-US" sz="4800">
                <a:latin typeface="Garamond"/>
                <a:ea typeface="Garamond"/>
                <a:cs typeface="Garamond"/>
                <a:sym typeface="Garamond"/>
              </a:rPr>
              <a:t>Wants more/greedy</a:t>
            </a:r>
            <a:endParaRPr sz="4800">
              <a:latin typeface="Garamond"/>
              <a:ea typeface="Garamond"/>
              <a:cs typeface="Garamond"/>
              <a:sym typeface="Garamond"/>
            </a:endParaRPr>
          </a:p>
          <a:p>
            <a:pPr marL="914400" lvl="1" indent="-533400" algn="just" rtl="0">
              <a:lnSpc>
                <a:spcPct val="200000"/>
              </a:lnSpc>
              <a:spcBef>
                <a:spcPts val="0"/>
              </a:spcBef>
              <a:spcAft>
                <a:spcPts val="0"/>
              </a:spcAft>
              <a:buSzPts val="4800"/>
              <a:buFont typeface="Garamond"/>
              <a:buChar char="•"/>
            </a:pPr>
            <a:r>
              <a:rPr lang="en-US" sz="4800">
                <a:latin typeface="Garamond"/>
                <a:ea typeface="Garamond"/>
                <a:cs typeface="Garamond"/>
                <a:sym typeface="Garamond"/>
              </a:rPr>
              <a:t>Fearful</a:t>
            </a:r>
            <a:endParaRPr sz="4800">
              <a:latin typeface="Garamond"/>
              <a:ea typeface="Garamond"/>
              <a:cs typeface="Garamond"/>
              <a:sym typeface="Garamond"/>
            </a:endParaRPr>
          </a:p>
          <a:p>
            <a:pPr marL="914400" lvl="0" indent="0" algn="just" rtl="0">
              <a:lnSpc>
                <a:spcPct val="100000"/>
              </a:lnSpc>
              <a:spcBef>
                <a:spcPts val="0"/>
              </a:spcBef>
              <a:spcAft>
                <a:spcPts val="0"/>
              </a:spcAft>
              <a:buNone/>
            </a:pPr>
            <a:endParaRPr sz="4800">
              <a:latin typeface="Garamond"/>
              <a:ea typeface="Garamond"/>
              <a:cs typeface="Garamond"/>
              <a:sym typeface="Garamond"/>
            </a:endParaRPr>
          </a:p>
        </p:txBody>
      </p:sp>
      <p:pic>
        <p:nvPicPr>
          <p:cNvPr id="924" name="Google Shape;924;p120"/>
          <p:cNvPicPr preferRelativeResize="0"/>
          <p:nvPr/>
        </p:nvPicPr>
        <p:blipFill rotWithShape="1">
          <a:blip r:embed="rId3">
            <a:alphaModFix/>
          </a:blip>
          <a:srcRect b="7740"/>
          <a:stretch/>
        </p:blipFill>
        <p:spPr>
          <a:xfrm>
            <a:off x="2050700" y="1022200"/>
            <a:ext cx="8912600" cy="4697425"/>
          </a:xfrm>
          <a:prstGeom prst="rect">
            <a:avLst/>
          </a:prstGeom>
          <a:noFill/>
          <a:ln>
            <a:noFill/>
          </a:ln>
        </p:spPr>
      </p:pic>
      <p:sp>
        <p:nvSpPr>
          <p:cNvPr id="925" name="Google Shape;925;p120"/>
          <p:cNvSpPr txBox="1">
            <a:spLocks noGrp="1"/>
          </p:cNvSpPr>
          <p:nvPr>
            <p:ph type="body" idx="1"/>
          </p:nvPr>
        </p:nvSpPr>
        <p:spPr>
          <a:xfrm>
            <a:off x="13049375" y="6790500"/>
            <a:ext cx="10597800" cy="5220600"/>
          </a:xfrm>
          <a:prstGeom prst="rect">
            <a:avLst/>
          </a:prstGeom>
        </p:spPr>
        <p:txBody>
          <a:bodyPr spcFirstLastPara="1" wrap="square" lIns="223400" tIns="111675" rIns="223400" bIns="111675" anchor="t" anchorCtr="0">
            <a:noAutofit/>
          </a:bodyPr>
          <a:lstStyle/>
          <a:p>
            <a:pPr marL="914400" lvl="1" indent="-533400" algn="just" rtl="0">
              <a:lnSpc>
                <a:spcPct val="200000"/>
              </a:lnSpc>
              <a:spcBef>
                <a:spcPts val="0"/>
              </a:spcBef>
              <a:spcAft>
                <a:spcPts val="0"/>
              </a:spcAft>
              <a:buSzPts val="4800"/>
              <a:buFont typeface="Garamond"/>
              <a:buChar char="•"/>
            </a:pPr>
            <a:r>
              <a:rPr lang="en-US" sz="4800">
                <a:latin typeface="Garamond"/>
                <a:ea typeface="Garamond"/>
                <a:cs typeface="Garamond"/>
                <a:sym typeface="Garamond"/>
              </a:rPr>
              <a:t>Humility - What is right?</a:t>
            </a:r>
            <a:endParaRPr sz="4800">
              <a:latin typeface="Garamond"/>
              <a:ea typeface="Garamond"/>
              <a:cs typeface="Garamond"/>
              <a:sym typeface="Garamond"/>
            </a:endParaRPr>
          </a:p>
          <a:p>
            <a:pPr marL="914400" lvl="1" indent="-533400" algn="just" rtl="0">
              <a:lnSpc>
                <a:spcPct val="200000"/>
              </a:lnSpc>
              <a:spcBef>
                <a:spcPts val="0"/>
              </a:spcBef>
              <a:spcAft>
                <a:spcPts val="0"/>
              </a:spcAft>
              <a:buSzPts val="4800"/>
              <a:buFont typeface="Garamond"/>
              <a:buChar char="•"/>
            </a:pPr>
            <a:r>
              <a:rPr lang="en-US" sz="4800">
                <a:latin typeface="Garamond"/>
                <a:ea typeface="Garamond"/>
                <a:cs typeface="Garamond"/>
                <a:sym typeface="Garamond"/>
              </a:rPr>
              <a:t>Content/ Abundance </a:t>
            </a:r>
            <a:endParaRPr sz="4800">
              <a:latin typeface="Garamond"/>
              <a:ea typeface="Garamond"/>
              <a:cs typeface="Garamond"/>
              <a:sym typeface="Garamond"/>
            </a:endParaRPr>
          </a:p>
          <a:p>
            <a:pPr marL="914400" lvl="1" indent="-533400" algn="just" rtl="0">
              <a:lnSpc>
                <a:spcPct val="200000"/>
              </a:lnSpc>
              <a:spcBef>
                <a:spcPts val="0"/>
              </a:spcBef>
              <a:spcAft>
                <a:spcPts val="0"/>
              </a:spcAft>
              <a:buSzPts val="4800"/>
              <a:buFont typeface="Garamond"/>
              <a:buChar char="•"/>
            </a:pPr>
            <a:r>
              <a:rPr lang="en-US" sz="4800">
                <a:latin typeface="Garamond"/>
                <a:ea typeface="Garamond"/>
                <a:cs typeface="Garamond"/>
                <a:sym typeface="Garamond"/>
              </a:rPr>
              <a:t>Faith</a:t>
            </a:r>
            <a:endParaRPr sz="4800">
              <a:latin typeface="Garamond"/>
              <a:ea typeface="Garamond"/>
              <a:cs typeface="Garamond"/>
              <a:sym typeface="Garamond"/>
            </a:endParaRPr>
          </a:p>
        </p:txBody>
      </p:sp>
      <p:pic>
        <p:nvPicPr>
          <p:cNvPr id="926" name="Google Shape;926;p120"/>
          <p:cNvPicPr preferRelativeResize="0"/>
          <p:nvPr/>
        </p:nvPicPr>
        <p:blipFill>
          <a:blip r:embed="rId4">
            <a:alphaModFix/>
          </a:blip>
          <a:stretch>
            <a:fillRect/>
          </a:stretch>
        </p:blipFill>
        <p:spPr>
          <a:xfrm>
            <a:off x="13743775" y="1022200"/>
            <a:ext cx="8912600" cy="4697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3">
                                            <p:txEl>
                                              <p:pRg st="0" end="0"/>
                                            </p:txEl>
                                          </p:spTgt>
                                        </p:tgtEl>
                                        <p:attrNameLst>
                                          <p:attrName>style.visibility</p:attrName>
                                        </p:attrNameLst>
                                      </p:cBhvr>
                                      <p:to>
                                        <p:strVal val="visible"/>
                                      </p:to>
                                    </p:set>
                                    <p:animEffect transition="in" filter="fade">
                                      <p:cBhvr>
                                        <p:cTn id="7" dur="1000"/>
                                        <p:tgtEl>
                                          <p:spTgt spid="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3">
                                            <p:txEl>
                                              <p:pRg st="1" end="1"/>
                                            </p:txEl>
                                          </p:spTgt>
                                        </p:tgtEl>
                                        <p:attrNameLst>
                                          <p:attrName>style.visibility</p:attrName>
                                        </p:attrNameLst>
                                      </p:cBhvr>
                                      <p:to>
                                        <p:strVal val="visible"/>
                                      </p:to>
                                    </p:set>
                                    <p:animEffect transition="in" filter="fade">
                                      <p:cBhvr>
                                        <p:cTn id="12" dur="1000"/>
                                        <p:tgtEl>
                                          <p:spTgt spid="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3">
                                            <p:txEl>
                                              <p:pRg st="2" end="2"/>
                                            </p:txEl>
                                          </p:spTgt>
                                        </p:tgtEl>
                                        <p:attrNameLst>
                                          <p:attrName>style.visibility</p:attrName>
                                        </p:attrNameLst>
                                      </p:cBhvr>
                                      <p:to>
                                        <p:strVal val="visible"/>
                                      </p:to>
                                    </p:set>
                                    <p:animEffect transition="in" filter="fade">
                                      <p:cBhvr>
                                        <p:cTn id="17" dur="1000"/>
                                        <p:tgtEl>
                                          <p:spTgt spid="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
                                            <p:txEl>
                                              <p:pRg st="3" end="3"/>
                                            </p:txEl>
                                          </p:spTgt>
                                        </p:tgtEl>
                                        <p:attrNameLst>
                                          <p:attrName>style.visibility</p:attrName>
                                        </p:attrNameLst>
                                      </p:cBhvr>
                                      <p:to>
                                        <p:strVal val="visible"/>
                                      </p:to>
                                    </p:set>
                                    <p:animEffect transition="in" filter="fade">
                                      <p:cBhvr>
                                        <p:cTn id="22" dur="1000"/>
                                        <p:tgtEl>
                                          <p:spTgt spid="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5">
                                            <p:txEl>
                                              <p:pRg st="0" end="0"/>
                                            </p:txEl>
                                          </p:spTgt>
                                        </p:tgtEl>
                                        <p:attrNameLst>
                                          <p:attrName>style.visibility</p:attrName>
                                        </p:attrNameLst>
                                      </p:cBhvr>
                                      <p:to>
                                        <p:strVal val="visible"/>
                                      </p:to>
                                    </p:set>
                                    <p:animEffect transition="in" filter="fade">
                                      <p:cBhvr>
                                        <p:cTn id="27" dur="1000"/>
                                        <p:tgtEl>
                                          <p:spTgt spid="9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5">
                                            <p:txEl>
                                              <p:pRg st="1" end="1"/>
                                            </p:txEl>
                                          </p:spTgt>
                                        </p:tgtEl>
                                        <p:attrNameLst>
                                          <p:attrName>style.visibility</p:attrName>
                                        </p:attrNameLst>
                                      </p:cBhvr>
                                      <p:to>
                                        <p:strVal val="visible"/>
                                      </p:to>
                                    </p:set>
                                    <p:animEffect transition="in" filter="fade">
                                      <p:cBhvr>
                                        <p:cTn id="32" dur="1000"/>
                                        <p:tgtEl>
                                          <p:spTgt spid="9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5">
                                            <p:txEl>
                                              <p:pRg st="2" end="2"/>
                                            </p:txEl>
                                          </p:spTgt>
                                        </p:tgtEl>
                                        <p:attrNameLst>
                                          <p:attrName>style.visibility</p:attrName>
                                        </p:attrNameLst>
                                      </p:cBhvr>
                                      <p:to>
                                        <p:strVal val="visible"/>
                                      </p:to>
                                    </p:set>
                                    <p:animEffect transition="in" filter="fade">
                                      <p:cBhvr>
                                        <p:cTn id="37" dur="1000"/>
                                        <p:tgtEl>
                                          <p:spTgt spid="9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21"/>
          <p:cNvSpPr txBox="1">
            <a:spLocks noGrp="1"/>
          </p:cNvSpPr>
          <p:nvPr>
            <p:ph type="title"/>
          </p:nvPr>
        </p:nvSpPr>
        <p:spPr>
          <a:xfrm>
            <a:off x="1494252" y="251452"/>
            <a:ext cx="21020100" cy="2651400"/>
          </a:xfrm>
          <a:prstGeom prst="rect">
            <a:avLst/>
          </a:prstGeom>
        </p:spPr>
        <p:txBody>
          <a:bodyPr spcFirstLastPara="1" wrap="square" lIns="223400" tIns="111675" rIns="223400" bIns="111675" anchor="ctr" anchorCtr="0">
            <a:noAutofit/>
          </a:bodyPr>
          <a:lstStyle/>
          <a:p>
            <a:pPr marL="0" lvl="0" indent="0" algn="ctr" rtl="0">
              <a:spcBef>
                <a:spcPts val="0"/>
              </a:spcBef>
              <a:spcAft>
                <a:spcPts val="0"/>
              </a:spcAft>
              <a:buNone/>
            </a:pPr>
            <a:r>
              <a:rPr lang="en-US" sz="6000" b="1">
                <a:latin typeface="Garamond"/>
                <a:ea typeface="Garamond"/>
                <a:cs typeface="Garamond"/>
                <a:sym typeface="Garamond"/>
              </a:rPr>
              <a:t>EGO </a:t>
            </a:r>
            <a:endParaRPr sz="6000" b="1">
              <a:latin typeface="Garamond"/>
              <a:ea typeface="Garamond"/>
              <a:cs typeface="Garamond"/>
              <a:sym typeface="Garamond"/>
            </a:endParaRPr>
          </a:p>
        </p:txBody>
      </p:sp>
      <p:pic>
        <p:nvPicPr>
          <p:cNvPr id="932" name="Google Shape;932;p121"/>
          <p:cNvPicPr preferRelativeResize="0"/>
          <p:nvPr/>
        </p:nvPicPr>
        <p:blipFill>
          <a:blip r:embed="rId3">
            <a:alphaModFix/>
          </a:blip>
          <a:stretch>
            <a:fillRect/>
          </a:stretch>
        </p:blipFill>
        <p:spPr>
          <a:xfrm>
            <a:off x="4919525" y="2745175"/>
            <a:ext cx="13502130" cy="7666775"/>
          </a:xfrm>
          <a:prstGeom prst="rect">
            <a:avLst/>
          </a:prstGeom>
          <a:noFill/>
          <a:ln>
            <a:noFill/>
          </a:ln>
        </p:spPr>
      </p:pic>
      <p:pic>
        <p:nvPicPr>
          <p:cNvPr id="933" name="Google Shape;933;p121"/>
          <p:cNvPicPr preferRelativeResize="0"/>
          <p:nvPr/>
        </p:nvPicPr>
        <p:blipFill>
          <a:blip r:embed="rId4">
            <a:alphaModFix/>
          </a:blip>
          <a:stretch>
            <a:fillRect/>
          </a:stretch>
        </p:blipFill>
        <p:spPr>
          <a:xfrm>
            <a:off x="8718275" y="10488150"/>
            <a:ext cx="6996825" cy="1721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22"/>
          <p:cNvSpPr txBox="1">
            <a:spLocks noGrp="1"/>
          </p:cNvSpPr>
          <p:nvPr>
            <p:ph type="title"/>
          </p:nvPr>
        </p:nvSpPr>
        <p:spPr>
          <a:xfrm>
            <a:off x="1675602" y="472302"/>
            <a:ext cx="21020100" cy="2651400"/>
          </a:xfrm>
          <a:prstGeom prst="rect">
            <a:avLst/>
          </a:prstGeom>
        </p:spPr>
        <p:txBody>
          <a:bodyPr spcFirstLastPara="1" wrap="square" lIns="223400" tIns="111675" rIns="223400" bIns="111675" anchor="ctr" anchorCtr="0">
            <a:noAutofit/>
          </a:bodyPr>
          <a:lstStyle/>
          <a:p>
            <a:pPr marL="0" lvl="0" indent="0" algn="ctr" rtl="0">
              <a:spcBef>
                <a:spcPts val="0"/>
              </a:spcBef>
              <a:spcAft>
                <a:spcPts val="0"/>
              </a:spcAft>
              <a:buNone/>
            </a:pPr>
            <a:r>
              <a:rPr lang="en-US" sz="6000" b="1">
                <a:latin typeface="Garamond"/>
                <a:ea typeface="Garamond"/>
                <a:cs typeface="Garamond"/>
                <a:sym typeface="Garamond"/>
              </a:rPr>
              <a:t>Wisdom</a:t>
            </a:r>
            <a:endParaRPr sz="6000" b="1">
              <a:latin typeface="Garamond"/>
              <a:ea typeface="Garamond"/>
              <a:cs typeface="Garamond"/>
              <a:sym typeface="Garamond"/>
            </a:endParaRPr>
          </a:p>
        </p:txBody>
      </p:sp>
      <p:pic>
        <p:nvPicPr>
          <p:cNvPr id="939" name="Google Shape;939;p122"/>
          <p:cNvPicPr preferRelativeResize="0"/>
          <p:nvPr/>
        </p:nvPicPr>
        <p:blipFill>
          <a:blip r:embed="rId3">
            <a:alphaModFix/>
          </a:blip>
          <a:stretch>
            <a:fillRect/>
          </a:stretch>
        </p:blipFill>
        <p:spPr>
          <a:xfrm>
            <a:off x="166600" y="2568375"/>
            <a:ext cx="12633149" cy="7204950"/>
          </a:xfrm>
          <a:prstGeom prst="rect">
            <a:avLst/>
          </a:prstGeom>
          <a:noFill/>
          <a:ln>
            <a:noFill/>
          </a:ln>
        </p:spPr>
      </p:pic>
      <p:pic>
        <p:nvPicPr>
          <p:cNvPr id="940" name="Google Shape;940;p122"/>
          <p:cNvPicPr preferRelativeResize="0"/>
          <p:nvPr/>
        </p:nvPicPr>
        <p:blipFill>
          <a:blip r:embed="rId4">
            <a:alphaModFix/>
          </a:blip>
          <a:stretch>
            <a:fillRect/>
          </a:stretch>
        </p:blipFill>
        <p:spPr>
          <a:xfrm>
            <a:off x="12799750" y="2568375"/>
            <a:ext cx="11571550" cy="7204950"/>
          </a:xfrm>
          <a:prstGeom prst="rect">
            <a:avLst/>
          </a:prstGeom>
          <a:noFill/>
          <a:ln>
            <a:noFill/>
          </a:ln>
        </p:spPr>
      </p:pic>
      <p:pic>
        <p:nvPicPr>
          <p:cNvPr id="941" name="Google Shape;941;p122"/>
          <p:cNvPicPr preferRelativeResize="0"/>
          <p:nvPr/>
        </p:nvPicPr>
        <p:blipFill>
          <a:blip r:embed="rId5">
            <a:alphaModFix/>
          </a:blip>
          <a:stretch>
            <a:fillRect/>
          </a:stretch>
        </p:blipFill>
        <p:spPr>
          <a:xfrm>
            <a:off x="10217575" y="9773325"/>
            <a:ext cx="4664575" cy="2526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96"/>
          <p:cNvSpPr/>
          <p:nvPr/>
        </p:nvSpPr>
        <p:spPr>
          <a:xfrm>
            <a:off x="0" y="0"/>
            <a:ext cx="24371400" cy="544800"/>
          </a:xfrm>
          <a:prstGeom prst="rect">
            <a:avLst/>
          </a:prstGeom>
          <a:solidFill>
            <a:srgbClr val="28456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722" name="Google Shape;722;p96"/>
          <p:cNvSpPr/>
          <p:nvPr/>
        </p:nvSpPr>
        <p:spPr>
          <a:xfrm>
            <a:off x="524221" y="1161716"/>
            <a:ext cx="221355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E3E3E"/>
              </a:buClr>
              <a:buSzPts val="3600"/>
              <a:buFont typeface="Arial"/>
              <a:buNone/>
            </a:pPr>
            <a:r>
              <a:rPr lang="en-US" sz="6000" b="1" i="0" u="none" strike="noStrike" cap="none">
                <a:solidFill>
                  <a:srgbClr val="3E3E3E"/>
                </a:solidFill>
                <a:latin typeface="Garamond"/>
                <a:ea typeface="Garamond"/>
                <a:cs typeface="Garamond"/>
                <a:sym typeface="Garamond"/>
              </a:rPr>
              <a:t>We Facilitate Di</a:t>
            </a:r>
            <a:r>
              <a:rPr lang="en-US" sz="6000" b="1">
                <a:solidFill>
                  <a:srgbClr val="3E3E3E"/>
                </a:solidFill>
                <a:latin typeface="Garamond"/>
                <a:ea typeface="Garamond"/>
                <a:cs typeface="Garamond"/>
                <a:sym typeface="Garamond"/>
              </a:rPr>
              <a:t>scovery, </a:t>
            </a:r>
            <a:r>
              <a:rPr lang="en-US" sz="6000" b="1" i="0" u="none" strike="noStrike" cap="none">
                <a:solidFill>
                  <a:srgbClr val="3E3E3E"/>
                </a:solidFill>
                <a:latin typeface="Garamond"/>
                <a:ea typeface="Garamond"/>
                <a:cs typeface="Garamond"/>
                <a:sym typeface="Garamond"/>
              </a:rPr>
              <a:t>Creation &amp; Implem</a:t>
            </a:r>
            <a:r>
              <a:rPr lang="en-US" sz="6000" b="1">
                <a:solidFill>
                  <a:srgbClr val="3E3E3E"/>
                </a:solidFill>
                <a:latin typeface="Garamond"/>
                <a:ea typeface="Garamond"/>
                <a:cs typeface="Garamond"/>
                <a:sym typeface="Garamond"/>
              </a:rPr>
              <a:t>entation of </a:t>
            </a:r>
            <a:r>
              <a:rPr lang="en-US" sz="6000" b="1" i="0" u="none" strike="noStrike" cap="none">
                <a:solidFill>
                  <a:srgbClr val="3E3E3E"/>
                </a:solidFill>
                <a:latin typeface="Garamond"/>
                <a:ea typeface="Garamond"/>
                <a:cs typeface="Garamond"/>
                <a:sym typeface="Garamond"/>
              </a:rPr>
              <a:t>Family Constitutions </a:t>
            </a:r>
            <a:endParaRPr sz="6000">
              <a:latin typeface="Garamond"/>
              <a:ea typeface="Garamond"/>
              <a:cs typeface="Garamond"/>
              <a:sym typeface="Garamond"/>
            </a:endParaRPr>
          </a:p>
        </p:txBody>
      </p:sp>
      <p:pic>
        <p:nvPicPr>
          <p:cNvPr id="723" name="Google Shape;723;p96"/>
          <p:cNvPicPr preferRelativeResize="0"/>
          <p:nvPr/>
        </p:nvPicPr>
        <p:blipFill>
          <a:blip r:embed="rId3">
            <a:alphaModFix/>
          </a:blip>
          <a:stretch>
            <a:fillRect/>
          </a:stretch>
        </p:blipFill>
        <p:spPr>
          <a:xfrm>
            <a:off x="50" y="3137475"/>
            <a:ext cx="24371301" cy="92457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123"/>
          <p:cNvPicPr preferRelativeResize="0"/>
          <p:nvPr/>
        </p:nvPicPr>
        <p:blipFill>
          <a:blip r:embed="rId3">
            <a:alphaModFix/>
          </a:blip>
          <a:stretch>
            <a:fillRect/>
          </a:stretch>
        </p:blipFill>
        <p:spPr>
          <a:xfrm>
            <a:off x="0" y="199850"/>
            <a:ext cx="24305949" cy="12092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24"/>
          <p:cNvSpPr txBox="1">
            <a:spLocks noGrp="1"/>
          </p:cNvSpPr>
          <p:nvPr>
            <p:ph type="body" idx="1"/>
          </p:nvPr>
        </p:nvSpPr>
        <p:spPr>
          <a:xfrm>
            <a:off x="316300" y="7832625"/>
            <a:ext cx="10597800" cy="5220600"/>
          </a:xfrm>
          <a:prstGeom prst="rect">
            <a:avLst/>
          </a:prstGeom>
        </p:spPr>
        <p:txBody>
          <a:bodyPr spcFirstLastPara="1" wrap="square" lIns="223400" tIns="111675" rIns="223400" bIns="111675" anchor="t" anchorCtr="0">
            <a:noAutofit/>
          </a:bodyPr>
          <a:lstStyle/>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I know the answer</a:t>
            </a:r>
            <a:endParaRPr sz="4500">
              <a:latin typeface="Garamond"/>
              <a:ea typeface="Garamond"/>
              <a:cs typeface="Garamond"/>
              <a:sym typeface="Garamond"/>
            </a:endParaRPr>
          </a:p>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The other person just doesn’t understand</a:t>
            </a:r>
            <a:endParaRPr sz="4500">
              <a:latin typeface="Garamond"/>
              <a:ea typeface="Garamond"/>
              <a:cs typeface="Garamond"/>
              <a:sym typeface="Garamond"/>
            </a:endParaRPr>
          </a:p>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The other person is responsible</a:t>
            </a:r>
            <a:endParaRPr sz="4500">
              <a:latin typeface="Garamond"/>
              <a:ea typeface="Garamond"/>
              <a:cs typeface="Garamond"/>
              <a:sym typeface="Garamond"/>
            </a:endParaRPr>
          </a:p>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I cannot do this</a:t>
            </a:r>
            <a:endParaRPr sz="4500">
              <a:latin typeface="Garamond"/>
              <a:ea typeface="Garamond"/>
              <a:cs typeface="Garamond"/>
              <a:sym typeface="Garamond"/>
            </a:endParaRPr>
          </a:p>
          <a:p>
            <a:pPr marL="914400" lvl="0" indent="0" algn="just" rtl="0">
              <a:lnSpc>
                <a:spcPct val="100000"/>
              </a:lnSpc>
              <a:spcBef>
                <a:spcPts val="0"/>
              </a:spcBef>
              <a:spcAft>
                <a:spcPts val="0"/>
              </a:spcAft>
              <a:buNone/>
            </a:pPr>
            <a:endParaRPr sz="4800">
              <a:latin typeface="Garamond"/>
              <a:ea typeface="Garamond"/>
              <a:cs typeface="Garamond"/>
              <a:sym typeface="Garamond"/>
            </a:endParaRPr>
          </a:p>
        </p:txBody>
      </p:sp>
      <p:pic>
        <p:nvPicPr>
          <p:cNvPr id="952" name="Google Shape;952;p124"/>
          <p:cNvPicPr preferRelativeResize="0"/>
          <p:nvPr/>
        </p:nvPicPr>
        <p:blipFill rotWithShape="1">
          <a:blip r:embed="rId3">
            <a:alphaModFix/>
          </a:blip>
          <a:srcRect b="6646"/>
          <a:stretch/>
        </p:blipFill>
        <p:spPr>
          <a:xfrm>
            <a:off x="925850" y="2017050"/>
            <a:ext cx="9823875" cy="5220600"/>
          </a:xfrm>
          <a:prstGeom prst="rect">
            <a:avLst/>
          </a:prstGeom>
          <a:noFill/>
          <a:ln>
            <a:noFill/>
          </a:ln>
        </p:spPr>
      </p:pic>
      <p:sp>
        <p:nvSpPr>
          <p:cNvPr id="953" name="Google Shape;953;p124"/>
          <p:cNvSpPr txBox="1">
            <a:spLocks noGrp="1"/>
          </p:cNvSpPr>
          <p:nvPr>
            <p:ph type="body" idx="1"/>
          </p:nvPr>
        </p:nvSpPr>
        <p:spPr>
          <a:xfrm>
            <a:off x="10451450" y="7609200"/>
            <a:ext cx="14176500" cy="5220600"/>
          </a:xfrm>
          <a:prstGeom prst="rect">
            <a:avLst/>
          </a:prstGeom>
        </p:spPr>
        <p:txBody>
          <a:bodyPr spcFirstLastPara="1" wrap="square" lIns="223400" tIns="111675" rIns="223400" bIns="111675" anchor="t" anchorCtr="0">
            <a:noAutofit/>
          </a:bodyPr>
          <a:lstStyle/>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Beneath what is said, lie the feelings</a:t>
            </a:r>
            <a:endParaRPr sz="4500">
              <a:latin typeface="Garamond"/>
              <a:ea typeface="Garamond"/>
              <a:cs typeface="Garamond"/>
              <a:sym typeface="Garamond"/>
            </a:endParaRPr>
          </a:p>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Only the person experiencing can tell what is the feeling</a:t>
            </a:r>
            <a:endParaRPr sz="4500">
              <a:latin typeface="Garamond"/>
              <a:ea typeface="Garamond"/>
              <a:cs typeface="Garamond"/>
              <a:sym typeface="Garamond"/>
            </a:endParaRPr>
          </a:p>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Beneath each feeling, there is a need</a:t>
            </a:r>
            <a:endParaRPr sz="4500">
              <a:latin typeface="Garamond"/>
              <a:ea typeface="Garamond"/>
              <a:cs typeface="Garamond"/>
              <a:sym typeface="Garamond"/>
            </a:endParaRPr>
          </a:p>
          <a:p>
            <a:pPr marL="914400" lvl="1" indent="-514350" algn="just" rtl="0">
              <a:lnSpc>
                <a:spcPct val="150000"/>
              </a:lnSpc>
              <a:spcBef>
                <a:spcPts val="0"/>
              </a:spcBef>
              <a:spcAft>
                <a:spcPts val="0"/>
              </a:spcAft>
              <a:buSzPts val="4500"/>
              <a:buFont typeface="Garamond"/>
              <a:buChar char="•"/>
            </a:pPr>
            <a:r>
              <a:rPr lang="en-US" sz="4500">
                <a:latin typeface="Garamond"/>
                <a:ea typeface="Garamond"/>
                <a:cs typeface="Garamond"/>
                <a:sym typeface="Garamond"/>
              </a:rPr>
              <a:t>We can find a way that will fulfill need of both persons</a:t>
            </a:r>
            <a:endParaRPr sz="4500">
              <a:latin typeface="Garamond"/>
              <a:ea typeface="Garamond"/>
              <a:cs typeface="Garamond"/>
              <a:sym typeface="Garamond"/>
            </a:endParaRPr>
          </a:p>
        </p:txBody>
      </p:sp>
      <p:sp>
        <p:nvSpPr>
          <p:cNvPr id="954" name="Google Shape;954;p124"/>
          <p:cNvSpPr txBox="1">
            <a:spLocks noGrp="1"/>
          </p:cNvSpPr>
          <p:nvPr>
            <p:ph type="title"/>
          </p:nvPr>
        </p:nvSpPr>
        <p:spPr>
          <a:xfrm>
            <a:off x="4175252" y="3332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Communication Approaches in Two States</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pic>
        <p:nvPicPr>
          <p:cNvPr id="955" name="Google Shape;955;p124"/>
          <p:cNvPicPr preferRelativeResize="0"/>
          <p:nvPr/>
        </p:nvPicPr>
        <p:blipFill>
          <a:blip r:embed="rId4">
            <a:alphaModFix/>
          </a:blip>
          <a:stretch>
            <a:fillRect/>
          </a:stretch>
        </p:blipFill>
        <p:spPr>
          <a:xfrm>
            <a:off x="11133850" y="2017050"/>
            <a:ext cx="12411025" cy="522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1">
                                            <p:txEl>
                                              <p:pRg st="0" end="0"/>
                                            </p:txEl>
                                          </p:spTgt>
                                        </p:tgtEl>
                                        <p:attrNameLst>
                                          <p:attrName>style.visibility</p:attrName>
                                        </p:attrNameLst>
                                      </p:cBhvr>
                                      <p:to>
                                        <p:strVal val="visible"/>
                                      </p:to>
                                    </p:set>
                                    <p:animEffect transition="in" filter="fade">
                                      <p:cBhvr>
                                        <p:cTn id="7" dur="1000"/>
                                        <p:tgtEl>
                                          <p:spTgt spid="9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1">
                                            <p:txEl>
                                              <p:pRg st="1" end="1"/>
                                            </p:txEl>
                                          </p:spTgt>
                                        </p:tgtEl>
                                        <p:attrNameLst>
                                          <p:attrName>style.visibility</p:attrName>
                                        </p:attrNameLst>
                                      </p:cBhvr>
                                      <p:to>
                                        <p:strVal val="visible"/>
                                      </p:to>
                                    </p:set>
                                    <p:animEffect transition="in" filter="fade">
                                      <p:cBhvr>
                                        <p:cTn id="12" dur="1000"/>
                                        <p:tgtEl>
                                          <p:spTgt spid="9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1">
                                            <p:txEl>
                                              <p:pRg st="2" end="2"/>
                                            </p:txEl>
                                          </p:spTgt>
                                        </p:tgtEl>
                                        <p:attrNameLst>
                                          <p:attrName>style.visibility</p:attrName>
                                        </p:attrNameLst>
                                      </p:cBhvr>
                                      <p:to>
                                        <p:strVal val="visible"/>
                                      </p:to>
                                    </p:set>
                                    <p:animEffect transition="in" filter="fade">
                                      <p:cBhvr>
                                        <p:cTn id="17" dur="1000"/>
                                        <p:tgtEl>
                                          <p:spTgt spid="9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1">
                                            <p:txEl>
                                              <p:pRg st="3" end="3"/>
                                            </p:txEl>
                                          </p:spTgt>
                                        </p:tgtEl>
                                        <p:attrNameLst>
                                          <p:attrName>style.visibility</p:attrName>
                                        </p:attrNameLst>
                                      </p:cBhvr>
                                      <p:to>
                                        <p:strVal val="visible"/>
                                      </p:to>
                                    </p:set>
                                    <p:animEffect transition="in" filter="fade">
                                      <p:cBhvr>
                                        <p:cTn id="22" dur="1000"/>
                                        <p:tgtEl>
                                          <p:spTgt spid="9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1">
                                            <p:txEl>
                                              <p:pRg st="4" end="4"/>
                                            </p:txEl>
                                          </p:spTgt>
                                        </p:tgtEl>
                                        <p:attrNameLst>
                                          <p:attrName>style.visibility</p:attrName>
                                        </p:attrNameLst>
                                      </p:cBhvr>
                                      <p:to>
                                        <p:strVal val="visible"/>
                                      </p:to>
                                    </p:set>
                                    <p:animEffect transition="in" filter="fade">
                                      <p:cBhvr>
                                        <p:cTn id="27" dur="1000"/>
                                        <p:tgtEl>
                                          <p:spTgt spid="9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53">
                                            <p:txEl>
                                              <p:pRg st="0" end="0"/>
                                            </p:txEl>
                                          </p:spTgt>
                                        </p:tgtEl>
                                        <p:attrNameLst>
                                          <p:attrName>style.visibility</p:attrName>
                                        </p:attrNameLst>
                                      </p:cBhvr>
                                      <p:to>
                                        <p:strVal val="visible"/>
                                      </p:to>
                                    </p:set>
                                    <p:animEffect transition="in" filter="fade">
                                      <p:cBhvr>
                                        <p:cTn id="32" dur="1000"/>
                                        <p:tgtEl>
                                          <p:spTgt spid="95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3">
                                            <p:txEl>
                                              <p:pRg st="1" end="1"/>
                                            </p:txEl>
                                          </p:spTgt>
                                        </p:tgtEl>
                                        <p:attrNameLst>
                                          <p:attrName>style.visibility</p:attrName>
                                        </p:attrNameLst>
                                      </p:cBhvr>
                                      <p:to>
                                        <p:strVal val="visible"/>
                                      </p:to>
                                    </p:set>
                                    <p:animEffect transition="in" filter="fade">
                                      <p:cBhvr>
                                        <p:cTn id="37" dur="1000"/>
                                        <p:tgtEl>
                                          <p:spTgt spid="95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53">
                                            <p:txEl>
                                              <p:pRg st="2" end="2"/>
                                            </p:txEl>
                                          </p:spTgt>
                                        </p:tgtEl>
                                        <p:attrNameLst>
                                          <p:attrName>style.visibility</p:attrName>
                                        </p:attrNameLst>
                                      </p:cBhvr>
                                      <p:to>
                                        <p:strVal val="visible"/>
                                      </p:to>
                                    </p:set>
                                    <p:animEffect transition="in" filter="fade">
                                      <p:cBhvr>
                                        <p:cTn id="42" dur="1000"/>
                                        <p:tgtEl>
                                          <p:spTgt spid="95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53">
                                            <p:txEl>
                                              <p:pRg st="3" end="3"/>
                                            </p:txEl>
                                          </p:spTgt>
                                        </p:tgtEl>
                                        <p:attrNameLst>
                                          <p:attrName>style.visibility</p:attrName>
                                        </p:attrNameLst>
                                      </p:cBhvr>
                                      <p:to>
                                        <p:strVal val="visible"/>
                                      </p:to>
                                    </p:set>
                                    <p:animEffect transition="in" filter="fade">
                                      <p:cBhvr>
                                        <p:cTn id="47" dur="1000"/>
                                        <p:tgtEl>
                                          <p:spTgt spid="9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25"/>
          <p:cNvSpPr txBox="1">
            <a:spLocks noGrp="1"/>
          </p:cNvSpPr>
          <p:nvPr>
            <p:ph type="title"/>
          </p:nvPr>
        </p:nvSpPr>
        <p:spPr>
          <a:xfrm>
            <a:off x="1314577" y="5359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5 Step Process for Communication in Wisdom</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61" name="Google Shape;961;p125"/>
          <p:cNvSpPr txBox="1">
            <a:spLocks noGrp="1"/>
          </p:cNvSpPr>
          <p:nvPr>
            <p:ph type="body" idx="1"/>
          </p:nvPr>
        </p:nvSpPr>
        <p:spPr>
          <a:xfrm>
            <a:off x="1425650" y="2506800"/>
            <a:ext cx="21020100" cy="92160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None/>
            </a:pPr>
            <a:r>
              <a:rPr lang="en-US" sz="4500">
                <a:latin typeface="Garamond"/>
                <a:ea typeface="Garamond"/>
                <a:cs typeface="Garamond"/>
                <a:sym typeface="Garamond"/>
              </a:rPr>
              <a:t>Step 1 : Check your feelings: Am I calm or agitated </a:t>
            </a:r>
            <a:endParaRPr sz="4500">
              <a:latin typeface="Garamond"/>
              <a:ea typeface="Garamond"/>
              <a:cs typeface="Garamond"/>
              <a:sym typeface="Garamond"/>
            </a:endParaRPr>
          </a:p>
          <a:p>
            <a:pPr marL="0" lvl="0" indent="0" algn="l" rtl="0">
              <a:spcBef>
                <a:spcPts val="2400"/>
              </a:spcBef>
              <a:spcAft>
                <a:spcPts val="0"/>
              </a:spcAft>
              <a:buNone/>
            </a:pPr>
            <a:endParaRPr sz="4500">
              <a:latin typeface="Garamond"/>
              <a:ea typeface="Garamond"/>
              <a:cs typeface="Garamond"/>
              <a:sym typeface="Garamond"/>
            </a:endParaRPr>
          </a:p>
          <a:p>
            <a:pPr marL="0" lvl="0" indent="0" algn="l" rtl="0">
              <a:spcBef>
                <a:spcPts val="2400"/>
              </a:spcBef>
              <a:spcAft>
                <a:spcPts val="0"/>
              </a:spcAft>
              <a:buNone/>
            </a:pPr>
            <a:r>
              <a:rPr lang="en-US" sz="4500">
                <a:latin typeface="Garamond"/>
                <a:ea typeface="Garamond"/>
                <a:cs typeface="Garamond"/>
                <a:sym typeface="Garamond"/>
              </a:rPr>
              <a:t>Step 2 : Ask the other person “Aap kya mehsus kar rahe ho?” (Discover the feeling) </a:t>
            </a:r>
            <a:endParaRPr sz="4500">
              <a:latin typeface="Garamond"/>
              <a:ea typeface="Garamond"/>
              <a:cs typeface="Garamond"/>
              <a:sym typeface="Garamond"/>
            </a:endParaRPr>
          </a:p>
          <a:p>
            <a:pPr marL="0" lvl="0" indent="0" algn="l" rtl="0">
              <a:spcBef>
                <a:spcPts val="2400"/>
              </a:spcBef>
              <a:spcAft>
                <a:spcPts val="0"/>
              </a:spcAft>
              <a:buNone/>
            </a:pPr>
            <a:endParaRPr sz="4500">
              <a:latin typeface="Garamond"/>
              <a:ea typeface="Garamond"/>
              <a:cs typeface="Garamond"/>
              <a:sym typeface="Garamond"/>
            </a:endParaRPr>
          </a:p>
          <a:p>
            <a:pPr marL="0" lvl="0" indent="0" algn="l" rtl="0">
              <a:spcBef>
                <a:spcPts val="2400"/>
              </a:spcBef>
              <a:spcAft>
                <a:spcPts val="0"/>
              </a:spcAft>
              <a:buNone/>
            </a:pPr>
            <a:r>
              <a:rPr lang="en-US" sz="4500">
                <a:latin typeface="Garamond"/>
                <a:ea typeface="Garamond"/>
                <a:cs typeface="Garamond"/>
                <a:sym typeface="Garamond"/>
              </a:rPr>
              <a:t>Step 3 : Tumhari konsi zarurat puri nahi ho rahi hai ? (Discover other person’s need) </a:t>
            </a:r>
            <a:endParaRPr sz="4500">
              <a:latin typeface="Garamond"/>
              <a:ea typeface="Garamond"/>
              <a:cs typeface="Garamond"/>
              <a:sym typeface="Garamond"/>
            </a:endParaRPr>
          </a:p>
          <a:p>
            <a:pPr marL="0" lvl="0" indent="0" algn="l" rtl="0">
              <a:spcBef>
                <a:spcPts val="2400"/>
              </a:spcBef>
              <a:spcAft>
                <a:spcPts val="0"/>
              </a:spcAft>
              <a:buNone/>
            </a:pPr>
            <a:endParaRPr sz="4500">
              <a:latin typeface="Garamond"/>
              <a:ea typeface="Garamond"/>
              <a:cs typeface="Garamond"/>
              <a:sym typeface="Garamond"/>
            </a:endParaRPr>
          </a:p>
          <a:p>
            <a:pPr marL="0" lvl="0" indent="0" algn="l" rtl="0">
              <a:spcBef>
                <a:spcPts val="2400"/>
              </a:spcBef>
              <a:spcAft>
                <a:spcPts val="0"/>
              </a:spcAft>
              <a:buNone/>
            </a:pPr>
            <a:r>
              <a:rPr lang="en-US" sz="4500">
                <a:latin typeface="Garamond"/>
                <a:ea typeface="Garamond"/>
                <a:cs typeface="Garamond"/>
                <a:sym typeface="Garamond"/>
              </a:rPr>
              <a:t>Step 4 : Identify and share your need, if any</a:t>
            </a:r>
            <a:endParaRPr sz="4500">
              <a:latin typeface="Garamond"/>
              <a:ea typeface="Garamond"/>
              <a:cs typeface="Garamond"/>
              <a:sym typeface="Garamond"/>
            </a:endParaRPr>
          </a:p>
          <a:p>
            <a:pPr marL="0" lvl="0" indent="0" algn="l" rtl="0">
              <a:spcBef>
                <a:spcPts val="2400"/>
              </a:spcBef>
              <a:spcAft>
                <a:spcPts val="0"/>
              </a:spcAft>
              <a:buNone/>
            </a:pPr>
            <a:endParaRPr sz="4500">
              <a:latin typeface="Garamond"/>
              <a:ea typeface="Garamond"/>
              <a:cs typeface="Garamond"/>
              <a:sym typeface="Garamond"/>
            </a:endParaRPr>
          </a:p>
          <a:p>
            <a:pPr marL="0" lvl="0" indent="0" algn="l" rtl="0">
              <a:spcBef>
                <a:spcPts val="2400"/>
              </a:spcBef>
              <a:spcAft>
                <a:spcPts val="0"/>
              </a:spcAft>
              <a:buNone/>
            </a:pPr>
            <a:r>
              <a:rPr lang="en-US" sz="4500">
                <a:latin typeface="Garamond"/>
                <a:ea typeface="Garamond"/>
                <a:cs typeface="Garamond"/>
                <a:sym typeface="Garamond"/>
              </a:rPr>
              <a:t>Step 5 : How can we cater to our needs ? (Discover the action for one or both persons) such that life becomes more fulfilling for both/all of us </a:t>
            </a:r>
            <a:endParaRPr sz="4500">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1">
                                            <p:txEl>
                                              <p:pRg st="0" end="0"/>
                                            </p:txEl>
                                          </p:spTgt>
                                        </p:tgtEl>
                                        <p:attrNameLst>
                                          <p:attrName>style.visibility</p:attrName>
                                        </p:attrNameLst>
                                      </p:cBhvr>
                                      <p:to>
                                        <p:strVal val="visible"/>
                                      </p:to>
                                    </p:set>
                                    <p:animEffect transition="in" filter="fade">
                                      <p:cBhvr>
                                        <p:cTn id="7" dur="1000"/>
                                        <p:tgtEl>
                                          <p:spTgt spid="9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1">
                                            <p:txEl>
                                              <p:pRg st="1" end="1"/>
                                            </p:txEl>
                                          </p:spTgt>
                                        </p:tgtEl>
                                        <p:attrNameLst>
                                          <p:attrName>style.visibility</p:attrName>
                                        </p:attrNameLst>
                                      </p:cBhvr>
                                      <p:to>
                                        <p:strVal val="visible"/>
                                      </p:to>
                                    </p:set>
                                    <p:animEffect transition="in" filter="fade">
                                      <p:cBhvr>
                                        <p:cTn id="12" dur="1000"/>
                                        <p:tgtEl>
                                          <p:spTgt spid="9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1">
                                            <p:txEl>
                                              <p:pRg st="2" end="2"/>
                                            </p:txEl>
                                          </p:spTgt>
                                        </p:tgtEl>
                                        <p:attrNameLst>
                                          <p:attrName>style.visibility</p:attrName>
                                        </p:attrNameLst>
                                      </p:cBhvr>
                                      <p:to>
                                        <p:strVal val="visible"/>
                                      </p:to>
                                    </p:set>
                                    <p:animEffect transition="in" filter="fade">
                                      <p:cBhvr>
                                        <p:cTn id="17" dur="1000"/>
                                        <p:tgtEl>
                                          <p:spTgt spid="9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1">
                                            <p:txEl>
                                              <p:pRg st="3" end="3"/>
                                            </p:txEl>
                                          </p:spTgt>
                                        </p:tgtEl>
                                        <p:attrNameLst>
                                          <p:attrName>style.visibility</p:attrName>
                                        </p:attrNameLst>
                                      </p:cBhvr>
                                      <p:to>
                                        <p:strVal val="visible"/>
                                      </p:to>
                                    </p:set>
                                    <p:animEffect transition="in" filter="fade">
                                      <p:cBhvr>
                                        <p:cTn id="22" dur="1000"/>
                                        <p:tgtEl>
                                          <p:spTgt spid="9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1">
                                            <p:txEl>
                                              <p:pRg st="4" end="4"/>
                                            </p:txEl>
                                          </p:spTgt>
                                        </p:tgtEl>
                                        <p:attrNameLst>
                                          <p:attrName>style.visibility</p:attrName>
                                        </p:attrNameLst>
                                      </p:cBhvr>
                                      <p:to>
                                        <p:strVal val="visible"/>
                                      </p:to>
                                    </p:set>
                                    <p:animEffect transition="in" filter="fade">
                                      <p:cBhvr>
                                        <p:cTn id="27" dur="1000"/>
                                        <p:tgtEl>
                                          <p:spTgt spid="9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1">
                                            <p:txEl>
                                              <p:pRg st="5" end="5"/>
                                            </p:txEl>
                                          </p:spTgt>
                                        </p:tgtEl>
                                        <p:attrNameLst>
                                          <p:attrName>style.visibility</p:attrName>
                                        </p:attrNameLst>
                                      </p:cBhvr>
                                      <p:to>
                                        <p:strVal val="visible"/>
                                      </p:to>
                                    </p:set>
                                    <p:animEffect transition="in" filter="fade">
                                      <p:cBhvr>
                                        <p:cTn id="32" dur="1000"/>
                                        <p:tgtEl>
                                          <p:spTgt spid="9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1">
                                            <p:txEl>
                                              <p:pRg st="6" end="6"/>
                                            </p:txEl>
                                          </p:spTgt>
                                        </p:tgtEl>
                                        <p:attrNameLst>
                                          <p:attrName>style.visibility</p:attrName>
                                        </p:attrNameLst>
                                      </p:cBhvr>
                                      <p:to>
                                        <p:strVal val="visible"/>
                                      </p:to>
                                    </p:set>
                                    <p:animEffect transition="in" filter="fade">
                                      <p:cBhvr>
                                        <p:cTn id="37" dur="1000"/>
                                        <p:tgtEl>
                                          <p:spTgt spid="9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1">
                                            <p:txEl>
                                              <p:pRg st="7" end="7"/>
                                            </p:txEl>
                                          </p:spTgt>
                                        </p:tgtEl>
                                        <p:attrNameLst>
                                          <p:attrName>style.visibility</p:attrName>
                                        </p:attrNameLst>
                                      </p:cBhvr>
                                      <p:to>
                                        <p:strVal val="visible"/>
                                      </p:to>
                                    </p:set>
                                    <p:animEffect transition="in" filter="fade">
                                      <p:cBhvr>
                                        <p:cTn id="42" dur="1000"/>
                                        <p:tgtEl>
                                          <p:spTgt spid="9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61">
                                            <p:txEl>
                                              <p:pRg st="8" end="8"/>
                                            </p:txEl>
                                          </p:spTgt>
                                        </p:tgtEl>
                                        <p:attrNameLst>
                                          <p:attrName>style.visibility</p:attrName>
                                        </p:attrNameLst>
                                      </p:cBhvr>
                                      <p:to>
                                        <p:strVal val="visible"/>
                                      </p:to>
                                    </p:set>
                                    <p:animEffect transition="in" filter="fade">
                                      <p:cBhvr>
                                        <p:cTn id="47" dur="1000"/>
                                        <p:tgtEl>
                                          <p:spTgt spid="9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6"/>
          <p:cNvSpPr txBox="1">
            <a:spLocks noGrp="1"/>
          </p:cNvSpPr>
          <p:nvPr>
            <p:ph type="title"/>
          </p:nvPr>
        </p:nvSpPr>
        <p:spPr>
          <a:xfrm>
            <a:off x="1314577" y="5359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Dad, our company will go into NCLT</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67" name="Google Shape;967;p126"/>
          <p:cNvSpPr txBox="1">
            <a:spLocks noGrp="1"/>
          </p:cNvSpPr>
          <p:nvPr>
            <p:ph type="body" idx="1"/>
          </p:nvPr>
        </p:nvSpPr>
        <p:spPr>
          <a:xfrm>
            <a:off x="1425652" y="2229150"/>
            <a:ext cx="21020100" cy="8702400"/>
          </a:xfrm>
          <a:prstGeom prst="rect">
            <a:avLst/>
          </a:prstGeom>
        </p:spPr>
        <p:txBody>
          <a:bodyPr spcFirstLastPara="1" wrap="square" lIns="223400" tIns="111675" rIns="223400" bIns="111675" anchor="t" anchorCtr="0">
            <a:noAutofit/>
          </a:bodyPr>
          <a:lstStyle/>
          <a:p>
            <a:pPr marL="0" lvl="0" indent="0" algn="l" rtl="0">
              <a:lnSpc>
                <a:spcPct val="200000"/>
              </a:lnSpc>
              <a:spcBef>
                <a:spcPts val="2400"/>
              </a:spcBef>
              <a:spcAft>
                <a:spcPts val="0"/>
              </a:spcAft>
              <a:buNone/>
            </a:pPr>
            <a:r>
              <a:rPr lang="en-US" sz="4500" b="1">
                <a:latin typeface="Garamond"/>
                <a:ea typeface="Garamond"/>
                <a:cs typeface="Garamond"/>
                <a:sym typeface="Garamond"/>
              </a:rPr>
              <a:t>Context:</a:t>
            </a:r>
            <a:r>
              <a:rPr lang="en-US" sz="4500">
                <a:latin typeface="Garamond"/>
                <a:ea typeface="Garamond"/>
                <a:cs typeface="Garamond"/>
                <a:sym typeface="Garamond"/>
              </a:rPr>
              <a:t> </a:t>
            </a:r>
            <a:endParaRPr sz="4500">
              <a:latin typeface="Garamond"/>
              <a:ea typeface="Garamond"/>
              <a:cs typeface="Garamond"/>
              <a:sym typeface="Garamond"/>
            </a:endParaRPr>
          </a:p>
          <a:p>
            <a:pPr marL="457200" lvl="0" indent="-514350" algn="l" rtl="0">
              <a:lnSpc>
                <a:spcPct val="200000"/>
              </a:lnSpc>
              <a:spcBef>
                <a:spcPts val="2400"/>
              </a:spcBef>
              <a:spcAft>
                <a:spcPts val="0"/>
              </a:spcAft>
              <a:buSzPts val="4500"/>
              <a:buFont typeface="Garamond"/>
              <a:buChar char="•"/>
            </a:pPr>
            <a:r>
              <a:rPr lang="en-US" sz="4500">
                <a:latin typeface="Garamond"/>
                <a:ea typeface="Garamond"/>
                <a:cs typeface="Garamond"/>
                <a:sym typeface="Garamond"/>
              </a:rPr>
              <a:t>Father Son working together in 1000 Cr. business</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2nd son studying in US</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Mother also present during conversations</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Father is the CMD</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Business is going through very tough challenges</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The son holds father responsible for the same</a:t>
            </a:r>
            <a:endParaRPr sz="4500">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animEffect transition="in" filter="fade">
                                      <p:cBhvr>
                                        <p:cTn id="7" dur="1000"/>
                                        <p:tgtEl>
                                          <p:spTgt spid="9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7">
                                            <p:txEl>
                                              <p:pRg st="1" end="1"/>
                                            </p:txEl>
                                          </p:spTgt>
                                        </p:tgtEl>
                                        <p:attrNameLst>
                                          <p:attrName>style.visibility</p:attrName>
                                        </p:attrNameLst>
                                      </p:cBhvr>
                                      <p:to>
                                        <p:strVal val="visible"/>
                                      </p:to>
                                    </p:set>
                                    <p:animEffect transition="in" filter="fade">
                                      <p:cBhvr>
                                        <p:cTn id="12" dur="1000"/>
                                        <p:tgtEl>
                                          <p:spTgt spid="9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7">
                                            <p:txEl>
                                              <p:pRg st="2" end="2"/>
                                            </p:txEl>
                                          </p:spTgt>
                                        </p:tgtEl>
                                        <p:attrNameLst>
                                          <p:attrName>style.visibility</p:attrName>
                                        </p:attrNameLst>
                                      </p:cBhvr>
                                      <p:to>
                                        <p:strVal val="visible"/>
                                      </p:to>
                                    </p:set>
                                    <p:animEffect transition="in" filter="fade">
                                      <p:cBhvr>
                                        <p:cTn id="17" dur="1000"/>
                                        <p:tgtEl>
                                          <p:spTgt spid="9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7">
                                            <p:txEl>
                                              <p:pRg st="3" end="3"/>
                                            </p:txEl>
                                          </p:spTgt>
                                        </p:tgtEl>
                                        <p:attrNameLst>
                                          <p:attrName>style.visibility</p:attrName>
                                        </p:attrNameLst>
                                      </p:cBhvr>
                                      <p:to>
                                        <p:strVal val="visible"/>
                                      </p:to>
                                    </p:set>
                                    <p:animEffect transition="in" filter="fade">
                                      <p:cBhvr>
                                        <p:cTn id="22" dur="1000"/>
                                        <p:tgtEl>
                                          <p:spTgt spid="9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7">
                                            <p:txEl>
                                              <p:pRg st="4" end="4"/>
                                            </p:txEl>
                                          </p:spTgt>
                                        </p:tgtEl>
                                        <p:attrNameLst>
                                          <p:attrName>style.visibility</p:attrName>
                                        </p:attrNameLst>
                                      </p:cBhvr>
                                      <p:to>
                                        <p:strVal val="visible"/>
                                      </p:to>
                                    </p:set>
                                    <p:animEffect transition="in" filter="fade">
                                      <p:cBhvr>
                                        <p:cTn id="27" dur="1000"/>
                                        <p:tgtEl>
                                          <p:spTgt spid="9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67">
                                            <p:txEl>
                                              <p:pRg st="5" end="5"/>
                                            </p:txEl>
                                          </p:spTgt>
                                        </p:tgtEl>
                                        <p:attrNameLst>
                                          <p:attrName>style.visibility</p:attrName>
                                        </p:attrNameLst>
                                      </p:cBhvr>
                                      <p:to>
                                        <p:strVal val="visible"/>
                                      </p:to>
                                    </p:set>
                                    <p:animEffect transition="in" filter="fade">
                                      <p:cBhvr>
                                        <p:cTn id="32" dur="1000"/>
                                        <p:tgtEl>
                                          <p:spTgt spid="9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67">
                                            <p:txEl>
                                              <p:pRg st="6" end="6"/>
                                            </p:txEl>
                                          </p:spTgt>
                                        </p:tgtEl>
                                        <p:attrNameLst>
                                          <p:attrName>style.visibility</p:attrName>
                                        </p:attrNameLst>
                                      </p:cBhvr>
                                      <p:to>
                                        <p:strVal val="visible"/>
                                      </p:to>
                                    </p:set>
                                    <p:animEffect transition="in" filter="fade">
                                      <p:cBhvr>
                                        <p:cTn id="37" dur="1000"/>
                                        <p:tgtEl>
                                          <p:spTgt spid="9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27"/>
          <p:cNvSpPr txBox="1">
            <a:spLocks noGrp="1"/>
          </p:cNvSpPr>
          <p:nvPr>
            <p:ph type="title"/>
          </p:nvPr>
        </p:nvSpPr>
        <p:spPr>
          <a:xfrm>
            <a:off x="1156927" y="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Clr>
                <a:schemeClr val="dk1"/>
              </a:buClr>
              <a:buSzPts val="1100"/>
              <a:buFont typeface="Arial"/>
              <a:buNone/>
            </a:pPr>
            <a:r>
              <a:rPr lang="en-US" sz="6000" b="1">
                <a:latin typeface="Garamond"/>
                <a:ea typeface="Garamond"/>
                <a:cs typeface="Garamond"/>
                <a:sym typeface="Garamond"/>
              </a:rPr>
              <a:t>Dad, our company will go into NCLT</a:t>
            </a:r>
            <a:endParaRPr sz="6000">
              <a:latin typeface="Garamond"/>
              <a:ea typeface="Garamond"/>
              <a:cs typeface="Garamond"/>
              <a:sym typeface="Garamond"/>
            </a:endParaRPr>
          </a:p>
        </p:txBody>
      </p:sp>
      <p:sp>
        <p:nvSpPr>
          <p:cNvPr id="973" name="Google Shape;973;p127"/>
          <p:cNvSpPr txBox="1">
            <a:spLocks noGrp="1"/>
          </p:cNvSpPr>
          <p:nvPr>
            <p:ph type="body" idx="1"/>
          </p:nvPr>
        </p:nvSpPr>
        <p:spPr>
          <a:xfrm>
            <a:off x="1382175" y="2979700"/>
            <a:ext cx="21020100" cy="97953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None/>
            </a:pPr>
            <a:r>
              <a:rPr lang="en-US" sz="4800" b="1">
                <a:latin typeface="Garamond"/>
                <a:ea typeface="Garamond"/>
                <a:cs typeface="Garamond"/>
                <a:sym typeface="Garamond"/>
              </a:rPr>
              <a:t>Father:</a:t>
            </a:r>
            <a:r>
              <a:rPr lang="en-US" sz="4800">
                <a:latin typeface="Garamond"/>
                <a:ea typeface="Garamond"/>
                <a:cs typeface="Garamond"/>
                <a:sym typeface="Garamond"/>
              </a:rPr>
              <a:t> Why are you so afraid and fearful</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 </a:t>
            </a:r>
            <a:r>
              <a:rPr lang="en-US" sz="4800">
                <a:latin typeface="Garamond"/>
                <a:ea typeface="Garamond"/>
                <a:cs typeface="Garamond"/>
                <a:sym typeface="Garamond"/>
              </a:rPr>
              <a:t>I am not afraid. But Dad we need to be realist</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Father </a:t>
            </a:r>
            <a:r>
              <a:rPr lang="en-US" sz="4800">
                <a:latin typeface="Garamond"/>
                <a:ea typeface="Garamond"/>
                <a:cs typeface="Garamond"/>
                <a:sym typeface="Garamond"/>
              </a:rPr>
              <a:t>: You need to think positively</a:t>
            </a:r>
            <a:endParaRPr sz="4800">
              <a:latin typeface="Garamond"/>
              <a:ea typeface="Garamond"/>
              <a:cs typeface="Garamond"/>
              <a:sym typeface="Garamond"/>
            </a:endParaRPr>
          </a:p>
          <a:p>
            <a:pPr marL="0" lvl="0" indent="0" algn="l" rtl="0">
              <a:lnSpc>
                <a:spcPct val="115000"/>
              </a:lnSpc>
              <a:spcBef>
                <a:spcPts val="2400"/>
              </a:spcBef>
              <a:spcAft>
                <a:spcPts val="0"/>
              </a:spcAft>
              <a:buNone/>
            </a:pPr>
            <a:r>
              <a:rPr lang="en-US" sz="4800" b="1">
                <a:latin typeface="Garamond"/>
                <a:ea typeface="Garamond"/>
                <a:cs typeface="Garamond"/>
                <a:sym typeface="Garamond"/>
              </a:rPr>
              <a:t>Son: </a:t>
            </a:r>
            <a:r>
              <a:rPr lang="en-US" sz="4800">
                <a:latin typeface="Garamond"/>
                <a:ea typeface="Garamond"/>
                <a:cs typeface="Garamond"/>
                <a:sym typeface="Garamond"/>
              </a:rPr>
              <a:t>You don’t see the facts, we are bleeding day in                                                                          day out</a:t>
            </a:r>
            <a:endParaRPr sz="4800">
              <a:latin typeface="Garamond"/>
              <a:ea typeface="Garamond"/>
              <a:cs typeface="Garamond"/>
              <a:sym typeface="Garamond"/>
            </a:endParaRPr>
          </a:p>
          <a:p>
            <a:pPr marL="0" lvl="0" indent="0" algn="l" rtl="0">
              <a:lnSpc>
                <a:spcPct val="115000"/>
              </a:lnSpc>
              <a:spcBef>
                <a:spcPts val="2400"/>
              </a:spcBef>
              <a:spcAft>
                <a:spcPts val="0"/>
              </a:spcAft>
              <a:buNone/>
            </a:pPr>
            <a:endParaRPr sz="4800" b="1">
              <a:latin typeface="Garamond"/>
              <a:ea typeface="Garamond"/>
              <a:cs typeface="Garamond"/>
              <a:sym typeface="Garamond"/>
            </a:endParaRPr>
          </a:p>
        </p:txBody>
      </p:sp>
      <p:pic>
        <p:nvPicPr>
          <p:cNvPr id="974" name="Google Shape;974;p127"/>
          <p:cNvPicPr preferRelativeResize="0"/>
          <p:nvPr/>
        </p:nvPicPr>
        <p:blipFill rotWithShape="1">
          <a:blip r:embed="rId3">
            <a:alphaModFix/>
          </a:blip>
          <a:srcRect b="6664"/>
          <a:stretch/>
        </p:blipFill>
        <p:spPr>
          <a:xfrm>
            <a:off x="14215750" y="2826025"/>
            <a:ext cx="9301350" cy="8105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3">
                                            <p:txEl>
                                              <p:pRg st="0" end="0"/>
                                            </p:txEl>
                                          </p:spTgt>
                                        </p:tgtEl>
                                        <p:attrNameLst>
                                          <p:attrName>style.visibility</p:attrName>
                                        </p:attrNameLst>
                                      </p:cBhvr>
                                      <p:to>
                                        <p:strVal val="visible"/>
                                      </p:to>
                                    </p:set>
                                    <p:animEffect transition="in" filter="fade">
                                      <p:cBhvr>
                                        <p:cTn id="7" dur="1000"/>
                                        <p:tgtEl>
                                          <p:spTgt spid="9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3">
                                            <p:txEl>
                                              <p:pRg st="1" end="1"/>
                                            </p:txEl>
                                          </p:spTgt>
                                        </p:tgtEl>
                                        <p:attrNameLst>
                                          <p:attrName>style.visibility</p:attrName>
                                        </p:attrNameLst>
                                      </p:cBhvr>
                                      <p:to>
                                        <p:strVal val="visible"/>
                                      </p:to>
                                    </p:set>
                                    <p:animEffect transition="in" filter="fade">
                                      <p:cBhvr>
                                        <p:cTn id="12" dur="1000"/>
                                        <p:tgtEl>
                                          <p:spTgt spid="9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3">
                                            <p:txEl>
                                              <p:pRg st="2" end="2"/>
                                            </p:txEl>
                                          </p:spTgt>
                                        </p:tgtEl>
                                        <p:attrNameLst>
                                          <p:attrName>style.visibility</p:attrName>
                                        </p:attrNameLst>
                                      </p:cBhvr>
                                      <p:to>
                                        <p:strVal val="visible"/>
                                      </p:to>
                                    </p:set>
                                    <p:animEffect transition="in" filter="fade">
                                      <p:cBhvr>
                                        <p:cTn id="17" dur="1000"/>
                                        <p:tgtEl>
                                          <p:spTgt spid="9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3">
                                            <p:txEl>
                                              <p:pRg st="3" end="3"/>
                                            </p:txEl>
                                          </p:spTgt>
                                        </p:tgtEl>
                                        <p:attrNameLst>
                                          <p:attrName>style.visibility</p:attrName>
                                        </p:attrNameLst>
                                      </p:cBhvr>
                                      <p:to>
                                        <p:strVal val="visible"/>
                                      </p:to>
                                    </p:set>
                                    <p:animEffect transition="in" filter="fade">
                                      <p:cBhvr>
                                        <p:cTn id="22" dur="1000"/>
                                        <p:tgtEl>
                                          <p:spTgt spid="9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3">
                                            <p:txEl>
                                              <p:pRg st="4" end="4"/>
                                            </p:txEl>
                                          </p:spTgt>
                                        </p:tgtEl>
                                        <p:attrNameLst>
                                          <p:attrName>style.visibility</p:attrName>
                                        </p:attrNameLst>
                                      </p:cBhvr>
                                      <p:to>
                                        <p:strVal val="visible"/>
                                      </p:to>
                                    </p:set>
                                    <p:animEffect transition="in" filter="fade">
                                      <p:cBhvr>
                                        <p:cTn id="27" dur="1000"/>
                                        <p:tgtEl>
                                          <p:spTgt spid="9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3">
                                            <p:txEl>
                                              <p:pRg st="5" end="5"/>
                                            </p:txEl>
                                          </p:spTgt>
                                        </p:tgtEl>
                                        <p:attrNameLst>
                                          <p:attrName>style.visibility</p:attrName>
                                        </p:attrNameLst>
                                      </p:cBhvr>
                                      <p:to>
                                        <p:strVal val="visible"/>
                                      </p:to>
                                    </p:set>
                                    <p:animEffect transition="in" filter="fade">
                                      <p:cBhvr>
                                        <p:cTn id="32" dur="1000"/>
                                        <p:tgtEl>
                                          <p:spTgt spid="9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3">
                                            <p:txEl>
                                              <p:pRg st="6" end="6"/>
                                            </p:txEl>
                                          </p:spTgt>
                                        </p:tgtEl>
                                        <p:attrNameLst>
                                          <p:attrName>style.visibility</p:attrName>
                                        </p:attrNameLst>
                                      </p:cBhvr>
                                      <p:to>
                                        <p:strVal val="visible"/>
                                      </p:to>
                                    </p:set>
                                    <p:animEffect transition="in" filter="fade">
                                      <p:cBhvr>
                                        <p:cTn id="37" dur="1000"/>
                                        <p:tgtEl>
                                          <p:spTgt spid="9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28"/>
          <p:cNvSpPr txBox="1">
            <a:spLocks noGrp="1"/>
          </p:cNvSpPr>
          <p:nvPr>
            <p:ph type="title"/>
          </p:nvPr>
        </p:nvSpPr>
        <p:spPr>
          <a:xfrm>
            <a:off x="1675527" y="73025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Clr>
                <a:schemeClr val="dk1"/>
              </a:buClr>
              <a:buSzPts val="1100"/>
              <a:buFont typeface="Arial"/>
              <a:buNone/>
            </a:pPr>
            <a:r>
              <a:rPr lang="en-US" sz="6000" b="1">
                <a:latin typeface="Garamond"/>
                <a:ea typeface="Garamond"/>
                <a:cs typeface="Garamond"/>
                <a:sym typeface="Garamond"/>
              </a:rPr>
              <a:t>Dad, our company will go into NCLT</a:t>
            </a:r>
            <a:endParaRPr sz="6000">
              <a:latin typeface="Garamond"/>
              <a:ea typeface="Garamond"/>
              <a:cs typeface="Garamond"/>
              <a:sym typeface="Garamond"/>
            </a:endParaRPr>
          </a:p>
          <a:p>
            <a:pPr marL="0" lvl="0" indent="0" algn="l" rtl="0">
              <a:spcBef>
                <a:spcPts val="0"/>
              </a:spcBef>
              <a:spcAft>
                <a:spcPts val="0"/>
              </a:spcAft>
              <a:buNone/>
            </a:pPr>
            <a:endParaRPr/>
          </a:p>
        </p:txBody>
      </p:sp>
      <p:sp>
        <p:nvSpPr>
          <p:cNvPr id="980" name="Google Shape;980;p128"/>
          <p:cNvSpPr txBox="1">
            <a:spLocks noGrp="1"/>
          </p:cNvSpPr>
          <p:nvPr>
            <p:ph type="body" idx="1"/>
          </p:nvPr>
        </p:nvSpPr>
        <p:spPr>
          <a:xfrm>
            <a:off x="860427" y="2256913"/>
            <a:ext cx="21020100" cy="8702400"/>
          </a:xfrm>
          <a:prstGeom prst="rect">
            <a:avLst/>
          </a:prstGeom>
        </p:spPr>
        <p:txBody>
          <a:bodyPr spcFirstLastPara="1" wrap="square" lIns="223400" tIns="111675" rIns="223400" bIns="111675" anchor="t" anchorCtr="0">
            <a:noAutofit/>
          </a:bodyPr>
          <a:lstStyle/>
          <a:p>
            <a:pPr marL="0" lvl="0" indent="0" algn="l" rtl="0">
              <a:lnSpc>
                <a:spcPct val="115000"/>
              </a:lnSpc>
              <a:spcBef>
                <a:spcPts val="2400"/>
              </a:spcBef>
              <a:spcAft>
                <a:spcPts val="0"/>
              </a:spcAft>
              <a:buNone/>
            </a:pPr>
            <a:r>
              <a:rPr lang="en-US" sz="4500" b="1">
                <a:latin typeface="Garamond"/>
                <a:ea typeface="Garamond"/>
                <a:cs typeface="Garamond"/>
                <a:sym typeface="Garamond"/>
              </a:rPr>
              <a:t>Father</a:t>
            </a:r>
            <a:r>
              <a:rPr lang="en-US" sz="4500">
                <a:latin typeface="Garamond"/>
                <a:ea typeface="Garamond"/>
                <a:cs typeface="Garamond"/>
                <a:sym typeface="Garamond"/>
              </a:rPr>
              <a:t> : Your negative attitude de-energies me also</a:t>
            </a:r>
            <a:endParaRPr sz="4500">
              <a:latin typeface="Garamond"/>
              <a:ea typeface="Garamond"/>
              <a:cs typeface="Garamond"/>
              <a:sym typeface="Garamond"/>
            </a:endParaRPr>
          </a:p>
          <a:p>
            <a:pPr marL="0" lvl="0" indent="0" algn="l" rtl="0">
              <a:lnSpc>
                <a:spcPct val="115000"/>
              </a:lnSpc>
              <a:spcBef>
                <a:spcPts val="2400"/>
              </a:spcBef>
              <a:spcAft>
                <a:spcPts val="0"/>
              </a:spcAft>
              <a:buNone/>
            </a:pPr>
            <a:r>
              <a:rPr lang="en-US" sz="4500" b="1">
                <a:latin typeface="Garamond"/>
                <a:ea typeface="Garamond"/>
                <a:cs typeface="Garamond"/>
                <a:sym typeface="Garamond"/>
              </a:rPr>
              <a:t>Son:</a:t>
            </a:r>
            <a:r>
              <a:rPr lang="en-US" sz="4500">
                <a:latin typeface="Garamond"/>
                <a:ea typeface="Garamond"/>
                <a:cs typeface="Garamond"/>
                <a:sym typeface="Garamond"/>
              </a:rPr>
              <a:t>You are putting the entire family to risk </a:t>
            </a:r>
            <a:endParaRPr sz="4500">
              <a:latin typeface="Garamond"/>
              <a:ea typeface="Garamond"/>
              <a:cs typeface="Garamond"/>
              <a:sym typeface="Garamond"/>
            </a:endParaRPr>
          </a:p>
          <a:p>
            <a:pPr marL="0" lvl="0" indent="0" algn="l" rtl="0">
              <a:lnSpc>
                <a:spcPct val="115000"/>
              </a:lnSpc>
              <a:spcBef>
                <a:spcPts val="2400"/>
              </a:spcBef>
              <a:spcAft>
                <a:spcPts val="0"/>
              </a:spcAft>
              <a:buNone/>
            </a:pPr>
            <a:endParaRPr sz="4500" b="1">
              <a:latin typeface="Garamond"/>
              <a:ea typeface="Garamond"/>
              <a:cs typeface="Garamond"/>
              <a:sym typeface="Garamond"/>
            </a:endParaRPr>
          </a:p>
          <a:p>
            <a:pPr marL="0" lvl="0" indent="0" algn="l" rtl="0">
              <a:lnSpc>
                <a:spcPct val="115000"/>
              </a:lnSpc>
              <a:spcBef>
                <a:spcPts val="2400"/>
              </a:spcBef>
              <a:spcAft>
                <a:spcPts val="0"/>
              </a:spcAft>
              <a:buNone/>
            </a:pPr>
            <a:r>
              <a:rPr lang="en-US" sz="4500" b="1">
                <a:latin typeface="Garamond"/>
                <a:ea typeface="Garamond"/>
                <a:cs typeface="Garamond"/>
                <a:sym typeface="Garamond"/>
              </a:rPr>
              <a:t>Father To Mother</a:t>
            </a:r>
            <a:r>
              <a:rPr lang="en-US" sz="4500">
                <a:latin typeface="Garamond"/>
                <a:ea typeface="Garamond"/>
                <a:cs typeface="Garamond"/>
                <a:sym typeface="Garamond"/>
              </a:rPr>
              <a:t> : tum isko kuch samjhati kyon                                                              nahin ho?</a:t>
            </a:r>
            <a:endParaRPr sz="4500">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500" b="1">
                <a:latin typeface="Garamond"/>
                <a:ea typeface="Garamond"/>
                <a:cs typeface="Garamond"/>
                <a:sym typeface="Garamond"/>
              </a:rPr>
              <a:t>Father: </a:t>
            </a:r>
            <a:r>
              <a:rPr lang="en-US" sz="4500">
                <a:latin typeface="Garamond"/>
                <a:ea typeface="Garamond"/>
                <a:cs typeface="Garamond"/>
                <a:sym typeface="Garamond"/>
              </a:rPr>
              <a:t>There is no point in our having this conversation</a:t>
            </a:r>
            <a:endParaRPr sz="4500">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500" b="1">
                <a:latin typeface="Garamond"/>
                <a:ea typeface="Garamond"/>
                <a:cs typeface="Garamond"/>
                <a:sym typeface="Garamond"/>
              </a:rPr>
              <a:t>Son:</a:t>
            </a:r>
            <a:r>
              <a:rPr lang="en-US" sz="4500">
                <a:latin typeface="Garamond"/>
                <a:ea typeface="Garamond"/>
                <a:cs typeface="Garamond"/>
                <a:sym typeface="Garamond"/>
              </a:rPr>
              <a:t> Yes, there is no point in our having this conversation</a:t>
            </a:r>
            <a:endParaRPr sz="4500">
              <a:latin typeface="Garamond"/>
              <a:ea typeface="Garamond"/>
              <a:cs typeface="Garamond"/>
              <a:sym typeface="Garamond"/>
            </a:endParaRPr>
          </a:p>
          <a:p>
            <a:pPr marL="0" lvl="0" indent="0" algn="l" rtl="0">
              <a:lnSpc>
                <a:spcPct val="115000"/>
              </a:lnSpc>
              <a:spcBef>
                <a:spcPts val="2400"/>
              </a:spcBef>
              <a:spcAft>
                <a:spcPts val="0"/>
              </a:spcAft>
              <a:buNone/>
            </a:pPr>
            <a:endParaRPr sz="4500" b="1">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500" b="1">
                <a:latin typeface="Garamond"/>
                <a:ea typeface="Garamond"/>
                <a:cs typeface="Garamond"/>
                <a:sym typeface="Garamond"/>
              </a:rPr>
              <a:t>Mom: (in her mind): </a:t>
            </a:r>
            <a:r>
              <a:rPr lang="en-US" sz="4500">
                <a:latin typeface="Garamond"/>
                <a:ea typeface="Garamond"/>
                <a:cs typeface="Garamond"/>
                <a:sym typeface="Garamond"/>
              </a:rPr>
              <a:t>Prabhu hame is mushkil se nikalo</a:t>
            </a:r>
            <a:endParaRPr sz="4500">
              <a:latin typeface="Garamond"/>
              <a:ea typeface="Garamond"/>
              <a:cs typeface="Garamond"/>
              <a:sym typeface="Garamond"/>
            </a:endParaRPr>
          </a:p>
          <a:p>
            <a:pPr marL="0" lvl="0" indent="0" algn="l" rtl="0">
              <a:spcBef>
                <a:spcPts val="2400"/>
              </a:spcBef>
              <a:spcAft>
                <a:spcPts val="0"/>
              </a:spcAft>
              <a:buNone/>
            </a:pPr>
            <a:endParaRPr/>
          </a:p>
        </p:txBody>
      </p:sp>
      <p:pic>
        <p:nvPicPr>
          <p:cNvPr id="981" name="Google Shape;981;p128"/>
          <p:cNvPicPr preferRelativeResize="0"/>
          <p:nvPr/>
        </p:nvPicPr>
        <p:blipFill rotWithShape="1">
          <a:blip r:embed="rId3">
            <a:alphaModFix/>
          </a:blip>
          <a:srcRect b="6664"/>
          <a:stretch/>
        </p:blipFill>
        <p:spPr>
          <a:xfrm>
            <a:off x="14604450" y="2618075"/>
            <a:ext cx="9301350" cy="893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0">
                                            <p:txEl>
                                              <p:pRg st="0" end="0"/>
                                            </p:txEl>
                                          </p:spTgt>
                                        </p:tgtEl>
                                        <p:attrNameLst>
                                          <p:attrName>style.visibility</p:attrName>
                                        </p:attrNameLst>
                                      </p:cBhvr>
                                      <p:to>
                                        <p:strVal val="visible"/>
                                      </p:to>
                                    </p:set>
                                    <p:animEffect transition="in" filter="fade">
                                      <p:cBhvr>
                                        <p:cTn id="7" dur="1000"/>
                                        <p:tgtEl>
                                          <p:spTgt spid="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0">
                                            <p:txEl>
                                              <p:pRg st="1" end="1"/>
                                            </p:txEl>
                                          </p:spTgt>
                                        </p:tgtEl>
                                        <p:attrNameLst>
                                          <p:attrName>style.visibility</p:attrName>
                                        </p:attrNameLst>
                                      </p:cBhvr>
                                      <p:to>
                                        <p:strVal val="visible"/>
                                      </p:to>
                                    </p:set>
                                    <p:animEffect transition="in" filter="fade">
                                      <p:cBhvr>
                                        <p:cTn id="12" dur="1000"/>
                                        <p:tgtEl>
                                          <p:spTgt spid="9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0">
                                            <p:txEl>
                                              <p:pRg st="2" end="2"/>
                                            </p:txEl>
                                          </p:spTgt>
                                        </p:tgtEl>
                                        <p:attrNameLst>
                                          <p:attrName>style.visibility</p:attrName>
                                        </p:attrNameLst>
                                      </p:cBhvr>
                                      <p:to>
                                        <p:strVal val="visible"/>
                                      </p:to>
                                    </p:set>
                                    <p:animEffect transition="in" filter="fade">
                                      <p:cBhvr>
                                        <p:cTn id="17" dur="1000"/>
                                        <p:tgtEl>
                                          <p:spTgt spid="9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0">
                                            <p:txEl>
                                              <p:pRg st="3" end="3"/>
                                            </p:txEl>
                                          </p:spTgt>
                                        </p:tgtEl>
                                        <p:attrNameLst>
                                          <p:attrName>style.visibility</p:attrName>
                                        </p:attrNameLst>
                                      </p:cBhvr>
                                      <p:to>
                                        <p:strVal val="visible"/>
                                      </p:to>
                                    </p:set>
                                    <p:animEffect transition="in" filter="fade">
                                      <p:cBhvr>
                                        <p:cTn id="22" dur="1000"/>
                                        <p:tgtEl>
                                          <p:spTgt spid="9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0">
                                            <p:txEl>
                                              <p:pRg st="4" end="4"/>
                                            </p:txEl>
                                          </p:spTgt>
                                        </p:tgtEl>
                                        <p:attrNameLst>
                                          <p:attrName>style.visibility</p:attrName>
                                        </p:attrNameLst>
                                      </p:cBhvr>
                                      <p:to>
                                        <p:strVal val="visible"/>
                                      </p:to>
                                    </p:set>
                                    <p:animEffect transition="in" filter="fade">
                                      <p:cBhvr>
                                        <p:cTn id="27" dur="1000"/>
                                        <p:tgtEl>
                                          <p:spTgt spid="9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0">
                                            <p:txEl>
                                              <p:pRg st="5" end="5"/>
                                            </p:txEl>
                                          </p:spTgt>
                                        </p:tgtEl>
                                        <p:attrNameLst>
                                          <p:attrName>style.visibility</p:attrName>
                                        </p:attrNameLst>
                                      </p:cBhvr>
                                      <p:to>
                                        <p:strVal val="visible"/>
                                      </p:to>
                                    </p:set>
                                    <p:animEffect transition="in" filter="fade">
                                      <p:cBhvr>
                                        <p:cTn id="32" dur="1000"/>
                                        <p:tgtEl>
                                          <p:spTgt spid="9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0">
                                            <p:txEl>
                                              <p:pRg st="6" end="6"/>
                                            </p:txEl>
                                          </p:spTgt>
                                        </p:tgtEl>
                                        <p:attrNameLst>
                                          <p:attrName>style.visibility</p:attrName>
                                        </p:attrNameLst>
                                      </p:cBhvr>
                                      <p:to>
                                        <p:strVal val="visible"/>
                                      </p:to>
                                    </p:set>
                                    <p:animEffect transition="in" filter="fade">
                                      <p:cBhvr>
                                        <p:cTn id="37" dur="1000"/>
                                        <p:tgtEl>
                                          <p:spTgt spid="98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80">
                                            <p:txEl>
                                              <p:pRg st="7" end="7"/>
                                            </p:txEl>
                                          </p:spTgt>
                                        </p:tgtEl>
                                        <p:attrNameLst>
                                          <p:attrName>style.visibility</p:attrName>
                                        </p:attrNameLst>
                                      </p:cBhvr>
                                      <p:to>
                                        <p:strVal val="visible"/>
                                      </p:to>
                                    </p:set>
                                    <p:animEffect transition="in" filter="fade">
                                      <p:cBhvr>
                                        <p:cTn id="42" dur="1000"/>
                                        <p:tgtEl>
                                          <p:spTgt spid="98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80">
                                            <p:txEl>
                                              <p:pRg st="8" end="8"/>
                                            </p:txEl>
                                          </p:spTgt>
                                        </p:tgtEl>
                                        <p:attrNameLst>
                                          <p:attrName>style.visibility</p:attrName>
                                        </p:attrNameLst>
                                      </p:cBhvr>
                                      <p:to>
                                        <p:strVal val="visible"/>
                                      </p:to>
                                    </p:set>
                                    <p:animEffect transition="in" filter="fade">
                                      <p:cBhvr>
                                        <p:cTn id="47" dur="1000"/>
                                        <p:tgtEl>
                                          <p:spTgt spid="9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29"/>
          <p:cNvSpPr txBox="1">
            <a:spLocks noGrp="1"/>
          </p:cNvSpPr>
          <p:nvPr>
            <p:ph type="title"/>
          </p:nvPr>
        </p:nvSpPr>
        <p:spPr>
          <a:xfrm>
            <a:off x="1314577" y="5359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Dad, our company will go into NCLT </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87" name="Google Shape;987;p129"/>
          <p:cNvSpPr txBox="1">
            <a:spLocks noGrp="1"/>
          </p:cNvSpPr>
          <p:nvPr>
            <p:ph type="body" idx="1"/>
          </p:nvPr>
        </p:nvSpPr>
        <p:spPr>
          <a:xfrm>
            <a:off x="332075" y="2678275"/>
            <a:ext cx="22002600" cy="9795300"/>
          </a:xfrm>
          <a:prstGeom prst="rect">
            <a:avLst/>
          </a:prstGeom>
        </p:spPr>
        <p:txBody>
          <a:bodyPr spcFirstLastPara="1" wrap="square" lIns="223400" tIns="111675" rIns="223400" bIns="111675" anchor="t" anchorCtr="0">
            <a:noAutofit/>
          </a:bodyPr>
          <a:lstStyle/>
          <a:p>
            <a:pPr marL="0" lvl="0" indent="0" algn="l" rtl="0">
              <a:lnSpc>
                <a:spcPct val="150000"/>
              </a:lnSpc>
              <a:spcBef>
                <a:spcPts val="2400"/>
              </a:spcBef>
              <a:spcAft>
                <a:spcPts val="0"/>
              </a:spcAft>
              <a:buNone/>
            </a:pPr>
            <a:r>
              <a:rPr lang="en-US" sz="4500" b="1">
                <a:latin typeface="Garamond"/>
                <a:ea typeface="Garamond"/>
                <a:cs typeface="Garamond"/>
                <a:sym typeface="Garamond"/>
              </a:rPr>
              <a:t>Father:</a:t>
            </a:r>
            <a:r>
              <a:rPr lang="en-US" sz="4500">
                <a:latin typeface="Garamond"/>
                <a:ea typeface="Garamond"/>
                <a:cs typeface="Garamond"/>
                <a:sym typeface="Garamond"/>
              </a:rPr>
              <a:t>  I may be wrong, but it seems you are really </a:t>
            </a:r>
            <a:r>
              <a:rPr lang="en-US" sz="4500" b="1">
                <a:latin typeface="Garamond"/>
                <a:ea typeface="Garamond"/>
                <a:cs typeface="Garamond"/>
                <a:sym typeface="Garamond"/>
              </a:rPr>
              <a:t>stressed?</a:t>
            </a:r>
            <a:endParaRPr sz="4500" b="1">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Son:</a:t>
            </a:r>
            <a:r>
              <a:rPr lang="en-US" sz="4500">
                <a:latin typeface="Garamond"/>
                <a:ea typeface="Garamond"/>
                <a:cs typeface="Garamond"/>
                <a:sym typeface="Garamond"/>
              </a:rPr>
              <a:t> Dad you know this, yet you are asking?                                                                                                      I am not only </a:t>
            </a:r>
            <a:r>
              <a:rPr lang="en-US" sz="4500" b="1">
                <a:latin typeface="Garamond"/>
                <a:ea typeface="Garamond"/>
                <a:cs typeface="Garamond"/>
                <a:sym typeface="Garamond"/>
              </a:rPr>
              <a:t>stressed </a:t>
            </a:r>
            <a:r>
              <a:rPr lang="en-US" sz="4500">
                <a:latin typeface="Garamond"/>
                <a:ea typeface="Garamond"/>
                <a:cs typeface="Garamond"/>
                <a:sym typeface="Garamond"/>
              </a:rPr>
              <a:t>but also </a:t>
            </a:r>
            <a:r>
              <a:rPr lang="en-US" sz="4500" b="1">
                <a:latin typeface="Garamond"/>
                <a:ea typeface="Garamond"/>
                <a:cs typeface="Garamond"/>
                <a:sym typeface="Garamond"/>
              </a:rPr>
              <a:t>fearful</a:t>
            </a:r>
            <a:endParaRPr sz="4500" b="1">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Father: </a:t>
            </a:r>
            <a:r>
              <a:rPr lang="en-US" sz="4500">
                <a:latin typeface="Garamond"/>
                <a:ea typeface="Garamond"/>
                <a:cs typeface="Garamond"/>
                <a:sym typeface="Garamond"/>
              </a:rPr>
              <a:t>And again if I understand this correctly you are </a:t>
            </a:r>
            <a:r>
              <a:rPr lang="en-US" sz="4500" b="1">
                <a:latin typeface="Garamond"/>
                <a:ea typeface="Garamond"/>
                <a:cs typeface="Garamond"/>
                <a:sym typeface="Garamond"/>
              </a:rPr>
              <a:t>fearful</a:t>
            </a:r>
            <a:r>
              <a:rPr lang="en-US" sz="4500">
                <a:latin typeface="Garamond"/>
                <a:ea typeface="Garamond"/>
                <a:cs typeface="Garamond"/>
                <a:sym typeface="Garamond"/>
              </a:rPr>
              <a:t>                                                 that we will fail in turning around the company and that violates                                                       your </a:t>
            </a:r>
            <a:r>
              <a:rPr lang="en-US" sz="4500" b="1" i="1">
                <a:latin typeface="Garamond"/>
                <a:ea typeface="Garamond"/>
                <a:cs typeface="Garamond"/>
                <a:sym typeface="Garamond"/>
              </a:rPr>
              <a:t>need for Security </a:t>
            </a:r>
            <a:endParaRPr sz="4500" b="1" i="1">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Son:</a:t>
            </a:r>
            <a:r>
              <a:rPr lang="en-US" sz="4500">
                <a:latin typeface="Garamond"/>
                <a:ea typeface="Garamond"/>
                <a:cs typeface="Garamond"/>
                <a:sym typeface="Garamond"/>
              </a:rPr>
              <a:t> Yes</a:t>
            </a:r>
            <a:endParaRPr sz="4500">
              <a:latin typeface="Garamond"/>
              <a:ea typeface="Garamond"/>
              <a:cs typeface="Garamond"/>
              <a:sym typeface="Garamond"/>
            </a:endParaRPr>
          </a:p>
          <a:p>
            <a:pPr marL="0" lvl="0" indent="0" algn="l" rtl="0">
              <a:lnSpc>
                <a:spcPct val="150000"/>
              </a:lnSpc>
              <a:spcBef>
                <a:spcPts val="2400"/>
              </a:spcBef>
              <a:spcAft>
                <a:spcPts val="0"/>
              </a:spcAft>
              <a:buNone/>
            </a:pPr>
            <a:endParaRPr sz="4000">
              <a:latin typeface="Garamond"/>
              <a:ea typeface="Garamond"/>
              <a:cs typeface="Garamond"/>
              <a:sym typeface="Garamond"/>
            </a:endParaRPr>
          </a:p>
        </p:txBody>
      </p:sp>
      <p:pic>
        <p:nvPicPr>
          <p:cNvPr id="988" name="Google Shape;988;p129"/>
          <p:cNvPicPr preferRelativeResize="0"/>
          <p:nvPr/>
        </p:nvPicPr>
        <p:blipFill>
          <a:blip r:embed="rId3">
            <a:alphaModFix/>
          </a:blip>
          <a:stretch>
            <a:fillRect/>
          </a:stretch>
        </p:blipFill>
        <p:spPr>
          <a:xfrm>
            <a:off x="14882125" y="2887575"/>
            <a:ext cx="8662750" cy="8051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7">
                                            <p:txEl>
                                              <p:pRg st="0" end="0"/>
                                            </p:txEl>
                                          </p:spTgt>
                                        </p:tgtEl>
                                        <p:attrNameLst>
                                          <p:attrName>style.visibility</p:attrName>
                                        </p:attrNameLst>
                                      </p:cBhvr>
                                      <p:to>
                                        <p:strVal val="visible"/>
                                      </p:to>
                                    </p:set>
                                    <p:animEffect transition="in" filter="fade">
                                      <p:cBhvr>
                                        <p:cTn id="7" dur="1000"/>
                                        <p:tgtEl>
                                          <p:spTgt spid="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7">
                                            <p:txEl>
                                              <p:pRg st="1" end="1"/>
                                            </p:txEl>
                                          </p:spTgt>
                                        </p:tgtEl>
                                        <p:attrNameLst>
                                          <p:attrName>style.visibility</p:attrName>
                                        </p:attrNameLst>
                                      </p:cBhvr>
                                      <p:to>
                                        <p:strVal val="visible"/>
                                      </p:to>
                                    </p:set>
                                    <p:animEffect transition="in" filter="fade">
                                      <p:cBhvr>
                                        <p:cTn id="12" dur="1000"/>
                                        <p:tgtEl>
                                          <p:spTgt spid="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7">
                                            <p:txEl>
                                              <p:pRg st="2" end="2"/>
                                            </p:txEl>
                                          </p:spTgt>
                                        </p:tgtEl>
                                        <p:attrNameLst>
                                          <p:attrName>style.visibility</p:attrName>
                                        </p:attrNameLst>
                                      </p:cBhvr>
                                      <p:to>
                                        <p:strVal val="visible"/>
                                      </p:to>
                                    </p:set>
                                    <p:animEffect transition="in" filter="fade">
                                      <p:cBhvr>
                                        <p:cTn id="17" dur="1000"/>
                                        <p:tgtEl>
                                          <p:spTgt spid="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7">
                                            <p:txEl>
                                              <p:pRg st="3" end="3"/>
                                            </p:txEl>
                                          </p:spTgt>
                                        </p:tgtEl>
                                        <p:attrNameLst>
                                          <p:attrName>style.visibility</p:attrName>
                                        </p:attrNameLst>
                                      </p:cBhvr>
                                      <p:to>
                                        <p:strVal val="visible"/>
                                      </p:to>
                                    </p:set>
                                    <p:animEffect transition="in" filter="fade">
                                      <p:cBhvr>
                                        <p:cTn id="22" dur="1000"/>
                                        <p:tgtEl>
                                          <p:spTgt spid="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87">
                                            <p:txEl>
                                              <p:pRg st="4" end="4"/>
                                            </p:txEl>
                                          </p:spTgt>
                                        </p:tgtEl>
                                        <p:attrNameLst>
                                          <p:attrName>style.visibility</p:attrName>
                                        </p:attrNameLst>
                                      </p:cBhvr>
                                      <p:to>
                                        <p:strVal val="visible"/>
                                      </p:to>
                                    </p:set>
                                    <p:animEffect transition="in" filter="fade">
                                      <p:cBhvr>
                                        <p:cTn id="27" dur="1000"/>
                                        <p:tgtEl>
                                          <p:spTgt spid="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30"/>
          <p:cNvSpPr txBox="1">
            <a:spLocks noGrp="1"/>
          </p:cNvSpPr>
          <p:nvPr>
            <p:ph type="title"/>
          </p:nvPr>
        </p:nvSpPr>
        <p:spPr>
          <a:xfrm>
            <a:off x="1314577" y="535902"/>
            <a:ext cx="21020100" cy="2651400"/>
          </a:xfrm>
          <a:prstGeom prst="rect">
            <a:avLst/>
          </a:prstGeom>
        </p:spPr>
        <p:txBody>
          <a:bodyPr spcFirstLastPara="1" wrap="square" lIns="223400" tIns="111675" rIns="223400" bIns="111675" anchor="ctr" anchorCtr="0">
            <a:noAutofit/>
          </a:bodyPr>
          <a:lstStyle/>
          <a:p>
            <a:pPr marL="0" lvl="0" indent="0" algn="l" rtl="0">
              <a:lnSpc>
                <a:spcPct val="115000"/>
              </a:lnSpc>
              <a:spcBef>
                <a:spcPts val="2400"/>
              </a:spcBef>
              <a:spcAft>
                <a:spcPts val="0"/>
              </a:spcAft>
              <a:buNone/>
            </a:pPr>
            <a:r>
              <a:rPr lang="en-US" sz="6000" b="1">
                <a:latin typeface="Garamond"/>
                <a:ea typeface="Garamond"/>
                <a:cs typeface="Garamond"/>
                <a:sym typeface="Garamond"/>
              </a:rPr>
              <a:t>Dad our company will go into NCLT </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994" name="Google Shape;994;p130"/>
          <p:cNvSpPr txBox="1">
            <a:spLocks noGrp="1"/>
          </p:cNvSpPr>
          <p:nvPr>
            <p:ph type="body" idx="1"/>
          </p:nvPr>
        </p:nvSpPr>
        <p:spPr>
          <a:xfrm>
            <a:off x="332225" y="2520600"/>
            <a:ext cx="22002600" cy="9795300"/>
          </a:xfrm>
          <a:prstGeom prst="rect">
            <a:avLst/>
          </a:prstGeom>
        </p:spPr>
        <p:txBody>
          <a:bodyPr spcFirstLastPara="1" wrap="square" lIns="223400" tIns="111675" rIns="223400" bIns="111675" anchor="t" anchorCtr="0">
            <a:noAutofit/>
          </a:bodyPr>
          <a:lstStyle/>
          <a:p>
            <a:pPr marL="0" lvl="0" indent="0" algn="l" rtl="0">
              <a:lnSpc>
                <a:spcPct val="150000"/>
              </a:lnSpc>
              <a:spcBef>
                <a:spcPts val="2400"/>
              </a:spcBef>
              <a:spcAft>
                <a:spcPts val="0"/>
              </a:spcAft>
              <a:buClr>
                <a:schemeClr val="dk1"/>
              </a:buClr>
              <a:buSzPts val="1100"/>
              <a:buFont typeface="Arial"/>
              <a:buNone/>
            </a:pPr>
            <a:r>
              <a:rPr lang="en-US" sz="4500" b="1">
                <a:latin typeface="Garamond"/>
                <a:ea typeface="Garamond"/>
                <a:cs typeface="Garamond"/>
                <a:sym typeface="Garamond"/>
              </a:rPr>
              <a:t>Father:</a:t>
            </a:r>
            <a:r>
              <a:rPr lang="en-US" sz="4500" b="1">
                <a:solidFill>
                  <a:srgbClr val="6AA84F"/>
                </a:solidFill>
                <a:latin typeface="Garamond"/>
                <a:ea typeface="Garamond"/>
                <a:cs typeface="Garamond"/>
                <a:sym typeface="Garamond"/>
              </a:rPr>
              <a:t> </a:t>
            </a:r>
            <a:r>
              <a:rPr lang="en-US" sz="4500" b="1">
                <a:solidFill>
                  <a:srgbClr val="000000"/>
                </a:solidFill>
                <a:latin typeface="Garamond"/>
                <a:ea typeface="Garamond"/>
                <a:cs typeface="Garamond"/>
                <a:sym typeface="Garamond"/>
              </a:rPr>
              <a:t>Since we have different point of views on specific                                                                                   actions and we have not been able to convince each other,                                                                                                                                         how do we deal with this situation</a:t>
            </a:r>
            <a:endParaRPr sz="4500" b="1">
              <a:solidFill>
                <a:srgbClr val="000000"/>
              </a:solidFill>
              <a:latin typeface="Garamond"/>
              <a:ea typeface="Garamond"/>
              <a:cs typeface="Garamond"/>
              <a:sym typeface="Garamond"/>
            </a:endParaRPr>
          </a:p>
          <a:p>
            <a:pPr marL="0" lvl="0" indent="0" algn="l" rtl="0">
              <a:lnSpc>
                <a:spcPct val="150000"/>
              </a:lnSpc>
              <a:spcBef>
                <a:spcPts val="2400"/>
              </a:spcBef>
              <a:spcAft>
                <a:spcPts val="0"/>
              </a:spcAft>
              <a:buClr>
                <a:schemeClr val="dk1"/>
              </a:buClr>
              <a:buSzPts val="1100"/>
              <a:buFont typeface="Arial"/>
              <a:buNone/>
            </a:pPr>
            <a:r>
              <a:rPr lang="en-US" sz="4500" b="1">
                <a:latin typeface="Garamond"/>
                <a:ea typeface="Garamond"/>
                <a:cs typeface="Garamond"/>
                <a:sym typeface="Garamond"/>
              </a:rPr>
              <a:t>Son:</a:t>
            </a:r>
            <a:r>
              <a:rPr lang="en-US" sz="4500">
                <a:latin typeface="Garamond"/>
                <a:ea typeface="Garamond"/>
                <a:cs typeface="Garamond"/>
                <a:sym typeface="Garamond"/>
              </a:rPr>
              <a:t>  I really don’t know. Do you think,</a:t>
            </a:r>
            <a:r>
              <a:rPr lang="en-US" sz="4500">
                <a:solidFill>
                  <a:srgbClr val="000000"/>
                </a:solidFill>
                <a:latin typeface="Garamond"/>
                <a:ea typeface="Garamond"/>
                <a:cs typeface="Garamond"/>
                <a:sym typeface="Garamond"/>
              </a:rPr>
              <a:t> </a:t>
            </a:r>
            <a:r>
              <a:rPr lang="en-US" sz="4500" b="1">
                <a:solidFill>
                  <a:srgbClr val="000000"/>
                </a:solidFill>
                <a:latin typeface="Garamond"/>
                <a:ea typeface="Garamond"/>
                <a:cs typeface="Garamond"/>
                <a:sym typeface="Garamond"/>
              </a:rPr>
              <a:t>we should seek                                                                                    help of a Board Member or a Family Business Coach?</a:t>
            </a:r>
            <a:r>
              <a:rPr lang="en-US" sz="4500" b="1">
                <a:solidFill>
                  <a:srgbClr val="6AA84F"/>
                </a:solidFill>
                <a:latin typeface="Garamond"/>
                <a:ea typeface="Garamond"/>
                <a:cs typeface="Garamond"/>
                <a:sym typeface="Garamond"/>
              </a:rPr>
              <a:t> </a:t>
            </a:r>
            <a:endParaRPr sz="4500" b="1">
              <a:solidFill>
                <a:srgbClr val="6AA84F"/>
              </a:solidFill>
              <a:latin typeface="Garamond"/>
              <a:ea typeface="Garamond"/>
              <a:cs typeface="Garamond"/>
              <a:sym typeface="Garamond"/>
            </a:endParaRPr>
          </a:p>
          <a:p>
            <a:pPr marL="0" lvl="0" indent="0" algn="l" rtl="0">
              <a:lnSpc>
                <a:spcPct val="150000"/>
              </a:lnSpc>
              <a:spcBef>
                <a:spcPts val="2400"/>
              </a:spcBef>
              <a:spcAft>
                <a:spcPts val="0"/>
              </a:spcAft>
              <a:buClr>
                <a:schemeClr val="dk1"/>
              </a:buClr>
              <a:buSzPts val="1100"/>
              <a:buFont typeface="Arial"/>
              <a:buNone/>
            </a:pPr>
            <a:r>
              <a:rPr lang="en-US" sz="4500" b="1">
                <a:latin typeface="Garamond"/>
                <a:ea typeface="Garamond"/>
                <a:cs typeface="Garamond"/>
                <a:sym typeface="Garamond"/>
              </a:rPr>
              <a:t>Father:</a:t>
            </a:r>
            <a:r>
              <a:rPr lang="en-US" sz="4500">
                <a:latin typeface="Garamond"/>
                <a:ea typeface="Garamond"/>
                <a:cs typeface="Garamond"/>
                <a:sym typeface="Garamond"/>
              </a:rPr>
              <a:t> Sure! let’s both think on specific names and carry                                                         forward our conversation tomorrow morning</a:t>
            </a:r>
            <a:endParaRPr sz="4500">
              <a:latin typeface="Garamond"/>
              <a:ea typeface="Garamond"/>
              <a:cs typeface="Garamond"/>
              <a:sym typeface="Garamond"/>
            </a:endParaRPr>
          </a:p>
          <a:p>
            <a:pPr marL="0" lvl="0" indent="0" algn="l" rtl="0">
              <a:lnSpc>
                <a:spcPct val="150000"/>
              </a:lnSpc>
              <a:spcBef>
                <a:spcPts val="2400"/>
              </a:spcBef>
              <a:spcAft>
                <a:spcPts val="0"/>
              </a:spcAft>
              <a:buNone/>
            </a:pPr>
            <a:endParaRPr sz="4000">
              <a:latin typeface="Garamond"/>
              <a:ea typeface="Garamond"/>
              <a:cs typeface="Garamond"/>
              <a:sym typeface="Garamond"/>
            </a:endParaRPr>
          </a:p>
        </p:txBody>
      </p:sp>
      <p:pic>
        <p:nvPicPr>
          <p:cNvPr id="995" name="Google Shape;995;p130"/>
          <p:cNvPicPr preferRelativeResize="0"/>
          <p:nvPr/>
        </p:nvPicPr>
        <p:blipFill>
          <a:blip r:embed="rId3">
            <a:alphaModFix/>
          </a:blip>
          <a:stretch>
            <a:fillRect/>
          </a:stretch>
        </p:blipFill>
        <p:spPr>
          <a:xfrm>
            <a:off x="15159750" y="2970875"/>
            <a:ext cx="7996375" cy="749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4">
                                            <p:txEl>
                                              <p:pRg st="0" end="0"/>
                                            </p:txEl>
                                          </p:spTgt>
                                        </p:tgtEl>
                                        <p:attrNameLst>
                                          <p:attrName>style.visibility</p:attrName>
                                        </p:attrNameLst>
                                      </p:cBhvr>
                                      <p:to>
                                        <p:strVal val="visible"/>
                                      </p:to>
                                    </p:set>
                                    <p:animEffect transition="in" filter="fade">
                                      <p:cBhvr>
                                        <p:cTn id="7" dur="1000"/>
                                        <p:tgtEl>
                                          <p:spTgt spid="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4">
                                            <p:txEl>
                                              <p:pRg st="1" end="1"/>
                                            </p:txEl>
                                          </p:spTgt>
                                        </p:tgtEl>
                                        <p:attrNameLst>
                                          <p:attrName>style.visibility</p:attrName>
                                        </p:attrNameLst>
                                      </p:cBhvr>
                                      <p:to>
                                        <p:strVal val="visible"/>
                                      </p:to>
                                    </p:set>
                                    <p:animEffect transition="in" filter="fade">
                                      <p:cBhvr>
                                        <p:cTn id="12" dur="1000"/>
                                        <p:tgtEl>
                                          <p:spTgt spid="9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4">
                                            <p:txEl>
                                              <p:pRg st="2" end="2"/>
                                            </p:txEl>
                                          </p:spTgt>
                                        </p:tgtEl>
                                        <p:attrNameLst>
                                          <p:attrName>style.visibility</p:attrName>
                                        </p:attrNameLst>
                                      </p:cBhvr>
                                      <p:to>
                                        <p:strVal val="visible"/>
                                      </p:to>
                                    </p:set>
                                    <p:animEffect transition="in" filter="fade">
                                      <p:cBhvr>
                                        <p:cTn id="17" dur="1000"/>
                                        <p:tgtEl>
                                          <p:spTgt spid="9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4">
                                            <p:txEl>
                                              <p:pRg st="3" end="3"/>
                                            </p:txEl>
                                          </p:spTgt>
                                        </p:tgtEl>
                                        <p:attrNameLst>
                                          <p:attrName>style.visibility</p:attrName>
                                        </p:attrNameLst>
                                      </p:cBhvr>
                                      <p:to>
                                        <p:strVal val="visible"/>
                                      </p:to>
                                    </p:set>
                                    <p:animEffect transition="in" filter="fade">
                                      <p:cBhvr>
                                        <p:cTn id="22" dur="1000"/>
                                        <p:tgtEl>
                                          <p:spTgt spid="9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31"/>
          <p:cNvSpPr txBox="1">
            <a:spLocks noGrp="1"/>
          </p:cNvSpPr>
          <p:nvPr>
            <p:ph type="title"/>
          </p:nvPr>
        </p:nvSpPr>
        <p:spPr>
          <a:xfrm>
            <a:off x="1675527" y="730252"/>
            <a:ext cx="21020100" cy="2651400"/>
          </a:xfrm>
          <a:prstGeom prst="rect">
            <a:avLst/>
          </a:prstGeom>
        </p:spPr>
        <p:txBody>
          <a:bodyPr spcFirstLastPara="1" wrap="square" lIns="223400" tIns="111675" rIns="223400" bIns="111675" anchor="ctr" anchorCtr="0">
            <a:noAutofit/>
          </a:bodyPr>
          <a:lstStyle/>
          <a:p>
            <a:pPr marL="0" lvl="0" indent="0" algn="l" rtl="0">
              <a:lnSpc>
                <a:spcPct val="150000"/>
              </a:lnSpc>
              <a:spcBef>
                <a:spcPts val="2400"/>
              </a:spcBef>
              <a:spcAft>
                <a:spcPts val="0"/>
              </a:spcAft>
              <a:buNone/>
            </a:pPr>
            <a:endParaRPr sz="4800" b="1">
              <a:latin typeface="Garamond"/>
              <a:ea typeface="Garamond"/>
              <a:cs typeface="Garamond"/>
              <a:sym typeface="Garamond"/>
            </a:endParaRPr>
          </a:p>
          <a:p>
            <a:pPr marL="0" lvl="0" indent="0" algn="l" rtl="0">
              <a:lnSpc>
                <a:spcPct val="150000"/>
              </a:lnSpc>
              <a:spcBef>
                <a:spcPts val="2400"/>
              </a:spcBef>
              <a:spcAft>
                <a:spcPts val="0"/>
              </a:spcAft>
              <a:buNone/>
            </a:pPr>
            <a:endParaRPr sz="4800" b="1">
              <a:latin typeface="Garamond"/>
              <a:ea typeface="Garamond"/>
              <a:cs typeface="Garamond"/>
              <a:sym typeface="Garamond"/>
            </a:endParaRPr>
          </a:p>
          <a:p>
            <a:pPr marL="0" lvl="0" indent="0" algn="l" rtl="0">
              <a:lnSpc>
                <a:spcPct val="150000"/>
              </a:lnSpc>
              <a:spcBef>
                <a:spcPts val="2400"/>
              </a:spcBef>
              <a:spcAft>
                <a:spcPts val="0"/>
              </a:spcAft>
              <a:buClr>
                <a:schemeClr val="dk1"/>
              </a:buClr>
              <a:buSzPts val="1100"/>
              <a:buFont typeface="Arial"/>
              <a:buNone/>
            </a:pPr>
            <a:r>
              <a:rPr lang="en-US" sz="6000" b="1">
                <a:latin typeface="Garamond"/>
                <a:ea typeface="Garamond"/>
                <a:cs typeface="Garamond"/>
                <a:sym typeface="Garamond"/>
              </a:rPr>
              <a:t>Tumse toh simple si cheeze bhi nahi hoti hain aur tum expect karti hai ki tumhari ghar ke decisions mein say ho  </a:t>
            </a:r>
            <a:endParaRPr sz="6000" b="1">
              <a:latin typeface="Garamond"/>
              <a:ea typeface="Garamond"/>
              <a:cs typeface="Garamond"/>
              <a:sym typeface="Garamond"/>
            </a:endParaRPr>
          </a:p>
          <a:p>
            <a:pPr marL="0" lvl="0" indent="0" algn="l" rtl="0">
              <a:spcBef>
                <a:spcPts val="2400"/>
              </a:spcBef>
              <a:spcAft>
                <a:spcPts val="0"/>
              </a:spcAft>
              <a:buClr>
                <a:schemeClr val="dk1"/>
              </a:buClr>
              <a:buSzPts val="1100"/>
              <a:buFont typeface="Arial"/>
              <a:buNone/>
            </a:pPr>
            <a:endParaRPr sz="6000" b="1">
              <a:latin typeface="Garamond"/>
              <a:ea typeface="Garamond"/>
              <a:cs typeface="Garamond"/>
              <a:sym typeface="Garamond"/>
            </a:endParaRPr>
          </a:p>
          <a:p>
            <a:pPr marL="0" lvl="0" indent="0" algn="l" rtl="0">
              <a:spcBef>
                <a:spcPts val="0"/>
              </a:spcBef>
              <a:spcAft>
                <a:spcPts val="0"/>
              </a:spcAft>
              <a:buNone/>
            </a:pPr>
            <a:endParaRPr/>
          </a:p>
        </p:txBody>
      </p:sp>
      <p:sp>
        <p:nvSpPr>
          <p:cNvPr id="1001" name="Google Shape;1001;p131"/>
          <p:cNvSpPr txBox="1">
            <a:spLocks noGrp="1"/>
          </p:cNvSpPr>
          <p:nvPr>
            <p:ph type="body" idx="1"/>
          </p:nvPr>
        </p:nvSpPr>
        <p:spPr>
          <a:xfrm>
            <a:off x="1675527" y="3381650"/>
            <a:ext cx="21020100" cy="8702400"/>
          </a:xfrm>
          <a:prstGeom prst="rect">
            <a:avLst/>
          </a:prstGeom>
        </p:spPr>
        <p:txBody>
          <a:bodyPr spcFirstLastPara="1" wrap="square" lIns="223400" tIns="111675" rIns="223400" bIns="111675" anchor="t" anchorCtr="0">
            <a:noAutofit/>
          </a:bodyPr>
          <a:lstStyle/>
          <a:p>
            <a:pPr marL="0" lvl="0" indent="0" algn="l" rtl="0">
              <a:lnSpc>
                <a:spcPct val="200000"/>
              </a:lnSpc>
              <a:spcBef>
                <a:spcPts val="2400"/>
              </a:spcBef>
              <a:spcAft>
                <a:spcPts val="0"/>
              </a:spcAft>
              <a:buNone/>
            </a:pPr>
            <a:r>
              <a:rPr lang="en-US" sz="4500" b="1">
                <a:latin typeface="Garamond"/>
                <a:ea typeface="Garamond"/>
                <a:cs typeface="Garamond"/>
                <a:sym typeface="Garamond"/>
              </a:rPr>
              <a:t>Context</a:t>
            </a:r>
            <a:r>
              <a:rPr lang="en-US" sz="4500">
                <a:latin typeface="Garamond"/>
                <a:ea typeface="Garamond"/>
                <a:cs typeface="Garamond"/>
                <a:sym typeface="Garamond"/>
              </a:rPr>
              <a:t> : </a:t>
            </a:r>
            <a:endParaRPr sz="4500">
              <a:latin typeface="Garamond"/>
              <a:ea typeface="Garamond"/>
              <a:cs typeface="Garamond"/>
              <a:sym typeface="Garamond"/>
            </a:endParaRPr>
          </a:p>
          <a:p>
            <a:pPr marL="457200" marR="0" lvl="0" indent="-514350" algn="l" rtl="0">
              <a:lnSpc>
                <a:spcPct val="200000"/>
              </a:lnSpc>
              <a:spcBef>
                <a:spcPts val="2400"/>
              </a:spcBef>
              <a:spcAft>
                <a:spcPts val="0"/>
              </a:spcAft>
              <a:buSzPts val="4500"/>
              <a:buFont typeface="Garamond"/>
              <a:buChar char="•"/>
            </a:pPr>
            <a:r>
              <a:rPr lang="en-US" sz="4500">
                <a:latin typeface="Garamond"/>
                <a:ea typeface="Garamond"/>
                <a:cs typeface="Garamond"/>
                <a:sym typeface="Garamond"/>
              </a:rPr>
              <a:t>Two Daughters in law ( DIL) of the family </a:t>
            </a:r>
            <a:endParaRPr sz="4500">
              <a:latin typeface="Garamond"/>
              <a:ea typeface="Garamond"/>
              <a:cs typeface="Garamond"/>
              <a:sym typeface="Garamond"/>
            </a:endParaRPr>
          </a:p>
          <a:p>
            <a:pPr marL="457200" marR="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Elder DIL is very organised and socially active </a:t>
            </a:r>
            <a:endParaRPr sz="4500">
              <a:latin typeface="Garamond"/>
              <a:ea typeface="Garamond"/>
              <a:cs typeface="Garamond"/>
              <a:sym typeface="Garamond"/>
            </a:endParaRPr>
          </a:p>
          <a:p>
            <a:pPr marL="457200" marR="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Younger DIL is creative and an introvert </a:t>
            </a:r>
            <a:endParaRPr sz="4500">
              <a:latin typeface="Garamond"/>
              <a:ea typeface="Garamond"/>
              <a:cs typeface="Garamond"/>
              <a:sym typeface="Garamond"/>
            </a:endParaRPr>
          </a:p>
          <a:p>
            <a:pPr marL="457200" marR="0" lvl="0" indent="-514350" algn="l" rtl="0">
              <a:lnSpc>
                <a:spcPct val="200000"/>
              </a:lnSpc>
              <a:spcBef>
                <a:spcPts val="0"/>
              </a:spcBef>
              <a:spcAft>
                <a:spcPts val="0"/>
              </a:spcAft>
              <a:buSzPts val="4500"/>
              <a:buFont typeface="Garamond"/>
              <a:buChar char="•"/>
            </a:pPr>
            <a:r>
              <a:rPr lang="en-US" sz="4500">
                <a:latin typeface="Garamond"/>
                <a:ea typeface="Garamond"/>
                <a:cs typeface="Garamond"/>
                <a:sym typeface="Garamond"/>
              </a:rPr>
              <a:t>They talk to each other only on need basis </a:t>
            </a:r>
            <a:endParaRPr sz="4500">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1">
                                            <p:txEl>
                                              <p:pRg st="0" end="0"/>
                                            </p:txEl>
                                          </p:spTgt>
                                        </p:tgtEl>
                                        <p:attrNameLst>
                                          <p:attrName>style.visibility</p:attrName>
                                        </p:attrNameLst>
                                      </p:cBhvr>
                                      <p:to>
                                        <p:strVal val="visible"/>
                                      </p:to>
                                    </p:set>
                                    <p:animEffect transition="in" filter="fade">
                                      <p:cBhvr>
                                        <p:cTn id="7" dur="1000"/>
                                        <p:tgtEl>
                                          <p:spTgt spid="10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1">
                                            <p:txEl>
                                              <p:pRg st="1" end="1"/>
                                            </p:txEl>
                                          </p:spTgt>
                                        </p:tgtEl>
                                        <p:attrNameLst>
                                          <p:attrName>style.visibility</p:attrName>
                                        </p:attrNameLst>
                                      </p:cBhvr>
                                      <p:to>
                                        <p:strVal val="visible"/>
                                      </p:to>
                                    </p:set>
                                    <p:animEffect transition="in" filter="fade">
                                      <p:cBhvr>
                                        <p:cTn id="12" dur="1000"/>
                                        <p:tgtEl>
                                          <p:spTgt spid="10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1">
                                            <p:txEl>
                                              <p:pRg st="2" end="2"/>
                                            </p:txEl>
                                          </p:spTgt>
                                        </p:tgtEl>
                                        <p:attrNameLst>
                                          <p:attrName>style.visibility</p:attrName>
                                        </p:attrNameLst>
                                      </p:cBhvr>
                                      <p:to>
                                        <p:strVal val="visible"/>
                                      </p:to>
                                    </p:set>
                                    <p:animEffect transition="in" filter="fade">
                                      <p:cBhvr>
                                        <p:cTn id="17" dur="1000"/>
                                        <p:tgtEl>
                                          <p:spTgt spid="10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1">
                                            <p:txEl>
                                              <p:pRg st="3" end="3"/>
                                            </p:txEl>
                                          </p:spTgt>
                                        </p:tgtEl>
                                        <p:attrNameLst>
                                          <p:attrName>style.visibility</p:attrName>
                                        </p:attrNameLst>
                                      </p:cBhvr>
                                      <p:to>
                                        <p:strVal val="visible"/>
                                      </p:to>
                                    </p:set>
                                    <p:animEffect transition="in" filter="fade">
                                      <p:cBhvr>
                                        <p:cTn id="22" dur="1000"/>
                                        <p:tgtEl>
                                          <p:spTgt spid="10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1">
                                            <p:txEl>
                                              <p:pRg st="4" end="4"/>
                                            </p:txEl>
                                          </p:spTgt>
                                        </p:tgtEl>
                                        <p:attrNameLst>
                                          <p:attrName>style.visibility</p:attrName>
                                        </p:attrNameLst>
                                      </p:cBhvr>
                                      <p:to>
                                        <p:strVal val="visible"/>
                                      </p:to>
                                    </p:set>
                                    <p:animEffect transition="in" filter="fade">
                                      <p:cBhvr>
                                        <p:cTn id="27" dur="1000"/>
                                        <p:tgtEl>
                                          <p:spTgt spid="10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32"/>
          <p:cNvSpPr txBox="1">
            <a:spLocks noGrp="1"/>
          </p:cNvSpPr>
          <p:nvPr>
            <p:ph type="title"/>
          </p:nvPr>
        </p:nvSpPr>
        <p:spPr>
          <a:xfrm>
            <a:off x="1314577" y="730252"/>
            <a:ext cx="21020100" cy="2651400"/>
          </a:xfrm>
          <a:prstGeom prst="rect">
            <a:avLst/>
          </a:prstGeom>
        </p:spPr>
        <p:txBody>
          <a:bodyPr spcFirstLastPara="1" wrap="square" lIns="223400" tIns="111675" rIns="223400" bIns="111675" anchor="ctr" anchorCtr="0">
            <a:noAutofit/>
          </a:bodyPr>
          <a:lstStyle/>
          <a:p>
            <a:pPr marL="0" lvl="0" indent="0" algn="l" rtl="0">
              <a:lnSpc>
                <a:spcPct val="150000"/>
              </a:lnSpc>
              <a:spcBef>
                <a:spcPts val="2400"/>
              </a:spcBef>
              <a:spcAft>
                <a:spcPts val="0"/>
              </a:spcAft>
              <a:buNone/>
            </a:pPr>
            <a:r>
              <a:rPr lang="en-US" sz="4800" b="1">
                <a:latin typeface="Garamond"/>
                <a:ea typeface="Garamond"/>
                <a:cs typeface="Garamond"/>
                <a:sym typeface="Garamond"/>
              </a:rPr>
              <a:t>Tumse toh simple si cheeze bhi nahi hoti hain aur tum expect karti hao ki tumhari household related decisions mein say ho  </a:t>
            </a:r>
            <a:endParaRPr sz="4800" b="1">
              <a:latin typeface="Garamond"/>
              <a:ea typeface="Garamond"/>
              <a:cs typeface="Garamond"/>
              <a:sym typeface="Garamond"/>
            </a:endParaRPr>
          </a:p>
          <a:p>
            <a:pPr marL="0" lvl="0" indent="0" algn="l" rtl="0">
              <a:spcBef>
                <a:spcPts val="2400"/>
              </a:spcBef>
              <a:spcAft>
                <a:spcPts val="0"/>
              </a:spcAft>
              <a:buNone/>
            </a:pPr>
            <a:endParaRPr sz="6000" b="1">
              <a:latin typeface="Garamond"/>
              <a:ea typeface="Garamond"/>
              <a:cs typeface="Garamond"/>
              <a:sym typeface="Garamond"/>
            </a:endParaRPr>
          </a:p>
        </p:txBody>
      </p:sp>
      <p:sp>
        <p:nvSpPr>
          <p:cNvPr id="1007" name="Google Shape;1007;p132"/>
          <p:cNvSpPr txBox="1">
            <a:spLocks noGrp="1"/>
          </p:cNvSpPr>
          <p:nvPr>
            <p:ph type="body" idx="1"/>
          </p:nvPr>
        </p:nvSpPr>
        <p:spPr>
          <a:xfrm>
            <a:off x="1314575" y="1960350"/>
            <a:ext cx="21020100" cy="97953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None/>
            </a:pPr>
            <a:endParaRPr sz="4000" b="1">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Younger DIL : </a:t>
            </a:r>
            <a:r>
              <a:rPr lang="en-US" sz="4500">
                <a:latin typeface="Garamond"/>
                <a:ea typeface="Garamond"/>
                <a:cs typeface="Garamond"/>
                <a:sym typeface="Garamond"/>
              </a:rPr>
              <a:t>Aap kitni rude aur insensitive hain ! </a:t>
            </a:r>
            <a:r>
              <a:rPr lang="en-US" sz="4500" b="1">
                <a:latin typeface="Garamond"/>
                <a:ea typeface="Garamond"/>
                <a:cs typeface="Garamond"/>
                <a:sym typeface="Garamond"/>
              </a:rPr>
              <a:t> </a:t>
            </a:r>
            <a:endParaRPr sz="4500" b="1">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Elder DIL</a:t>
            </a:r>
            <a:r>
              <a:rPr lang="en-US" sz="4500">
                <a:latin typeface="Garamond"/>
                <a:ea typeface="Garamond"/>
                <a:cs typeface="Garamond"/>
                <a:sym typeface="Garamond"/>
              </a:rPr>
              <a:t> : Ek toh galti karo upar se jo kaam kar raha                                                 hai usse galiyaan do </a:t>
            </a:r>
            <a:endParaRPr sz="4500">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Younger DIL : </a:t>
            </a:r>
            <a:r>
              <a:rPr lang="en-US" sz="4500">
                <a:latin typeface="Garamond"/>
                <a:ea typeface="Garamond"/>
                <a:cs typeface="Garamond"/>
                <a:sym typeface="Garamond"/>
              </a:rPr>
              <a:t>Itni si baat ko itna badaa banaana toh                                                                koi aapse seekhe</a:t>
            </a:r>
            <a:endParaRPr sz="4500">
              <a:latin typeface="Garamond"/>
              <a:ea typeface="Garamond"/>
              <a:cs typeface="Garamond"/>
              <a:sym typeface="Garamond"/>
            </a:endParaRPr>
          </a:p>
          <a:p>
            <a:pPr marL="0" lvl="0" indent="0" algn="l" rtl="0">
              <a:lnSpc>
                <a:spcPct val="150000"/>
              </a:lnSpc>
              <a:spcBef>
                <a:spcPts val="2400"/>
              </a:spcBef>
              <a:spcAft>
                <a:spcPts val="0"/>
              </a:spcAft>
              <a:buNone/>
            </a:pPr>
            <a:r>
              <a:rPr lang="en-US" sz="4500" b="1">
                <a:latin typeface="Garamond"/>
                <a:ea typeface="Garamond"/>
                <a:cs typeface="Garamond"/>
                <a:sym typeface="Garamond"/>
              </a:rPr>
              <a:t>Elder DIL : </a:t>
            </a:r>
            <a:r>
              <a:rPr lang="en-US" sz="4500">
                <a:latin typeface="Garamond"/>
                <a:ea typeface="Garamond"/>
                <a:cs typeface="Garamond"/>
                <a:sym typeface="Garamond"/>
              </a:rPr>
              <a:t>Jab wohi galtiyaan hazaar baar dohraoge                                                          toh kya kya kare? Maine kabhi perfect hone kaa daava                                                              nahin kiya hai</a:t>
            </a:r>
            <a:r>
              <a:rPr lang="en-US" sz="4000">
                <a:latin typeface="Garamond"/>
                <a:ea typeface="Garamond"/>
                <a:cs typeface="Garamond"/>
                <a:sym typeface="Garamond"/>
              </a:rPr>
              <a:t> </a:t>
            </a:r>
            <a:endParaRPr sz="4000">
              <a:latin typeface="Garamond"/>
              <a:ea typeface="Garamond"/>
              <a:cs typeface="Garamond"/>
              <a:sym typeface="Garamond"/>
            </a:endParaRPr>
          </a:p>
          <a:p>
            <a:pPr marL="0" lvl="0" indent="0" algn="l" rtl="0">
              <a:lnSpc>
                <a:spcPct val="115000"/>
              </a:lnSpc>
              <a:spcBef>
                <a:spcPts val="2400"/>
              </a:spcBef>
              <a:spcAft>
                <a:spcPts val="0"/>
              </a:spcAft>
              <a:buNone/>
            </a:pPr>
            <a:endParaRPr sz="4800" b="1">
              <a:latin typeface="Garamond"/>
              <a:ea typeface="Garamond"/>
              <a:cs typeface="Garamond"/>
              <a:sym typeface="Garamond"/>
            </a:endParaRPr>
          </a:p>
        </p:txBody>
      </p:sp>
      <p:pic>
        <p:nvPicPr>
          <p:cNvPr id="1008" name="Google Shape;1008;p132"/>
          <p:cNvPicPr preferRelativeResize="0"/>
          <p:nvPr/>
        </p:nvPicPr>
        <p:blipFill rotWithShape="1">
          <a:blip r:embed="rId3">
            <a:alphaModFix/>
          </a:blip>
          <a:srcRect b="6664"/>
          <a:stretch/>
        </p:blipFill>
        <p:spPr>
          <a:xfrm>
            <a:off x="14215750" y="2826025"/>
            <a:ext cx="9301350" cy="8105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1000"/>
                                        <p:tgtEl>
                                          <p:spTgt spid="10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7">
                                            <p:txEl>
                                              <p:pRg st="0" end="0"/>
                                            </p:txEl>
                                          </p:spTgt>
                                        </p:tgtEl>
                                        <p:attrNameLst>
                                          <p:attrName>style.visibility</p:attrName>
                                        </p:attrNameLst>
                                      </p:cBhvr>
                                      <p:to>
                                        <p:strVal val="visible"/>
                                      </p:to>
                                    </p:set>
                                    <p:animEffect transition="in" filter="fade">
                                      <p:cBhvr>
                                        <p:cTn id="12" dur="1000"/>
                                        <p:tgtEl>
                                          <p:spTgt spid="10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7">
                                            <p:txEl>
                                              <p:pRg st="1" end="1"/>
                                            </p:txEl>
                                          </p:spTgt>
                                        </p:tgtEl>
                                        <p:attrNameLst>
                                          <p:attrName>style.visibility</p:attrName>
                                        </p:attrNameLst>
                                      </p:cBhvr>
                                      <p:to>
                                        <p:strVal val="visible"/>
                                      </p:to>
                                    </p:set>
                                    <p:animEffect transition="in" filter="fade">
                                      <p:cBhvr>
                                        <p:cTn id="17" dur="1000"/>
                                        <p:tgtEl>
                                          <p:spTgt spid="10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7">
                                            <p:txEl>
                                              <p:pRg st="2" end="2"/>
                                            </p:txEl>
                                          </p:spTgt>
                                        </p:tgtEl>
                                        <p:attrNameLst>
                                          <p:attrName>style.visibility</p:attrName>
                                        </p:attrNameLst>
                                      </p:cBhvr>
                                      <p:to>
                                        <p:strVal val="visible"/>
                                      </p:to>
                                    </p:set>
                                    <p:animEffect transition="in" filter="fade">
                                      <p:cBhvr>
                                        <p:cTn id="22" dur="1000"/>
                                        <p:tgtEl>
                                          <p:spTgt spid="10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07">
                                            <p:txEl>
                                              <p:pRg st="3" end="3"/>
                                            </p:txEl>
                                          </p:spTgt>
                                        </p:tgtEl>
                                        <p:attrNameLst>
                                          <p:attrName>style.visibility</p:attrName>
                                        </p:attrNameLst>
                                      </p:cBhvr>
                                      <p:to>
                                        <p:strVal val="visible"/>
                                      </p:to>
                                    </p:set>
                                    <p:animEffect transition="in" filter="fade">
                                      <p:cBhvr>
                                        <p:cTn id="27" dur="1000"/>
                                        <p:tgtEl>
                                          <p:spTgt spid="10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07">
                                            <p:txEl>
                                              <p:pRg st="4" end="4"/>
                                            </p:txEl>
                                          </p:spTgt>
                                        </p:tgtEl>
                                        <p:attrNameLst>
                                          <p:attrName>style.visibility</p:attrName>
                                        </p:attrNameLst>
                                      </p:cBhvr>
                                      <p:to>
                                        <p:strVal val="visible"/>
                                      </p:to>
                                    </p:set>
                                    <p:animEffect transition="in" filter="fade">
                                      <p:cBhvr>
                                        <p:cTn id="32" dur="1000"/>
                                        <p:tgtEl>
                                          <p:spTgt spid="10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7">
                                            <p:txEl>
                                              <p:pRg st="5" end="5"/>
                                            </p:txEl>
                                          </p:spTgt>
                                        </p:tgtEl>
                                        <p:attrNameLst>
                                          <p:attrName>style.visibility</p:attrName>
                                        </p:attrNameLst>
                                      </p:cBhvr>
                                      <p:to>
                                        <p:strVal val="visible"/>
                                      </p:to>
                                    </p:set>
                                    <p:animEffect transition="in" filter="fade">
                                      <p:cBhvr>
                                        <p:cTn id="37" dur="1000"/>
                                        <p:tgtEl>
                                          <p:spTgt spid="10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pic>
        <p:nvPicPr>
          <p:cNvPr id="728" name="Google Shape;728;p97" descr="C:\Users\hp\Desktop\hero.jpg"/>
          <p:cNvPicPr preferRelativeResize="0"/>
          <p:nvPr/>
        </p:nvPicPr>
        <p:blipFill rotWithShape="1">
          <a:blip r:embed="rId3">
            <a:alphaModFix/>
          </a:blip>
          <a:srcRect/>
          <a:stretch/>
        </p:blipFill>
        <p:spPr>
          <a:xfrm>
            <a:off x="4861410" y="7224529"/>
            <a:ext cx="2857500" cy="2857500"/>
          </a:xfrm>
          <a:prstGeom prst="rect">
            <a:avLst/>
          </a:prstGeom>
          <a:noFill/>
          <a:ln>
            <a:noFill/>
          </a:ln>
        </p:spPr>
      </p:pic>
      <p:sp>
        <p:nvSpPr>
          <p:cNvPr id="729" name="Google Shape;729;p97"/>
          <p:cNvSpPr/>
          <p:nvPr/>
        </p:nvSpPr>
        <p:spPr>
          <a:xfrm>
            <a:off x="0" y="0"/>
            <a:ext cx="24371400" cy="544800"/>
          </a:xfrm>
          <a:prstGeom prst="rect">
            <a:avLst/>
          </a:prstGeom>
          <a:solidFill>
            <a:srgbClr val="28456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pic>
        <p:nvPicPr>
          <p:cNvPr id="730" name="Google Shape;730;p97" descr="C:\Users\hp\Desktop\gmr.jpg"/>
          <p:cNvPicPr preferRelativeResize="0"/>
          <p:nvPr/>
        </p:nvPicPr>
        <p:blipFill rotWithShape="1">
          <a:blip r:embed="rId4">
            <a:alphaModFix/>
          </a:blip>
          <a:srcRect/>
          <a:stretch/>
        </p:blipFill>
        <p:spPr>
          <a:xfrm>
            <a:off x="18297906" y="5586840"/>
            <a:ext cx="2659417" cy="2659417"/>
          </a:xfrm>
          <a:prstGeom prst="rect">
            <a:avLst/>
          </a:prstGeom>
          <a:noFill/>
          <a:ln>
            <a:noFill/>
          </a:ln>
        </p:spPr>
      </p:pic>
      <p:pic>
        <p:nvPicPr>
          <p:cNvPr id="731" name="Google Shape;731;p97" descr="C:\Users\hp\Desktop\rmz.jpg"/>
          <p:cNvPicPr preferRelativeResize="0"/>
          <p:nvPr/>
        </p:nvPicPr>
        <p:blipFill rotWithShape="1">
          <a:blip r:embed="rId5">
            <a:alphaModFix/>
          </a:blip>
          <a:srcRect/>
          <a:stretch/>
        </p:blipFill>
        <p:spPr>
          <a:xfrm>
            <a:off x="21185455" y="6722538"/>
            <a:ext cx="2637681" cy="2637681"/>
          </a:xfrm>
          <a:prstGeom prst="rect">
            <a:avLst/>
          </a:prstGeom>
          <a:noFill/>
          <a:ln>
            <a:noFill/>
          </a:ln>
        </p:spPr>
      </p:pic>
      <p:pic>
        <p:nvPicPr>
          <p:cNvPr id="732" name="Google Shape;732;p97" descr="C:\Users\hp\Desktop\ocl.jpg"/>
          <p:cNvPicPr preferRelativeResize="0"/>
          <p:nvPr/>
        </p:nvPicPr>
        <p:blipFill rotWithShape="1">
          <a:blip r:embed="rId6">
            <a:alphaModFix/>
          </a:blip>
          <a:srcRect/>
          <a:stretch/>
        </p:blipFill>
        <p:spPr>
          <a:xfrm>
            <a:off x="10423000" y="4558300"/>
            <a:ext cx="3297550" cy="2857500"/>
          </a:xfrm>
          <a:prstGeom prst="rect">
            <a:avLst/>
          </a:prstGeom>
          <a:noFill/>
          <a:ln>
            <a:noFill/>
          </a:ln>
        </p:spPr>
      </p:pic>
      <p:pic>
        <p:nvPicPr>
          <p:cNvPr id="733" name="Google Shape;733;p97" descr="C:\Users\hp\Desktop\slk (1).jpg"/>
          <p:cNvPicPr preferRelativeResize="0"/>
          <p:nvPr/>
        </p:nvPicPr>
        <p:blipFill rotWithShape="1">
          <a:blip r:embed="rId7">
            <a:alphaModFix/>
          </a:blip>
          <a:srcRect/>
          <a:stretch/>
        </p:blipFill>
        <p:spPr>
          <a:xfrm>
            <a:off x="14605011" y="1862755"/>
            <a:ext cx="2857500" cy="2857500"/>
          </a:xfrm>
          <a:prstGeom prst="rect">
            <a:avLst/>
          </a:prstGeom>
          <a:noFill/>
          <a:ln>
            <a:noFill/>
          </a:ln>
        </p:spPr>
      </p:pic>
      <p:pic>
        <p:nvPicPr>
          <p:cNvPr id="734" name="Google Shape;734;p97" descr="C:\Users\hp\Desktop\kanohar.jpg"/>
          <p:cNvPicPr preferRelativeResize="0"/>
          <p:nvPr/>
        </p:nvPicPr>
        <p:blipFill rotWithShape="1">
          <a:blip r:embed="rId8">
            <a:alphaModFix/>
          </a:blip>
          <a:srcRect/>
          <a:stretch/>
        </p:blipFill>
        <p:spPr>
          <a:xfrm>
            <a:off x="11020475" y="1961802"/>
            <a:ext cx="3810000" cy="2659400"/>
          </a:xfrm>
          <a:prstGeom prst="rect">
            <a:avLst/>
          </a:prstGeom>
          <a:noFill/>
          <a:ln>
            <a:noFill/>
          </a:ln>
        </p:spPr>
      </p:pic>
      <p:pic>
        <p:nvPicPr>
          <p:cNvPr id="735" name="Google Shape;735;p97" descr="C:\Users\hp\Desktop\vadilal.jpg"/>
          <p:cNvPicPr preferRelativeResize="0"/>
          <p:nvPr/>
        </p:nvPicPr>
        <p:blipFill rotWithShape="1">
          <a:blip r:embed="rId9">
            <a:alphaModFix/>
          </a:blip>
          <a:srcRect/>
          <a:stretch/>
        </p:blipFill>
        <p:spPr>
          <a:xfrm>
            <a:off x="20767536" y="2030192"/>
            <a:ext cx="3055583" cy="3055583"/>
          </a:xfrm>
          <a:prstGeom prst="rect">
            <a:avLst/>
          </a:prstGeom>
          <a:noFill/>
          <a:ln>
            <a:noFill/>
          </a:ln>
        </p:spPr>
      </p:pic>
      <p:pic>
        <p:nvPicPr>
          <p:cNvPr id="736" name="Google Shape;736;p97" descr="C:\Users\hp\Desktop\sonalika.jpg"/>
          <p:cNvPicPr preferRelativeResize="0"/>
          <p:nvPr/>
        </p:nvPicPr>
        <p:blipFill rotWithShape="1">
          <a:blip r:embed="rId10">
            <a:alphaModFix/>
          </a:blip>
          <a:srcRect/>
          <a:stretch/>
        </p:blipFill>
        <p:spPr>
          <a:xfrm>
            <a:off x="18023248" y="2181067"/>
            <a:ext cx="2183522" cy="2183522"/>
          </a:xfrm>
          <a:prstGeom prst="rect">
            <a:avLst/>
          </a:prstGeom>
          <a:noFill/>
          <a:ln>
            <a:noFill/>
          </a:ln>
        </p:spPr>
      </p:pic>
      <p:pic>
        <p:nvPicPr>
          <p:cNvPr id="737" name="Google Shape;737;p97" descr="C:\Users\hp\Desktop\ganga.jpg"/>
          <p:cNvPicPr preferRelativeResize="0"/>
          <p:nvPr/>
        </p:nvPicPr>
        <p:blipFill rotWithShape="1">
          <a:blip r:embed="rId11">
            <a:alphaModFix/>
          </a:blip>
          <a:srcRect/>
          <a:stretch/>
        </p:blipFill>
        <p:spPr>
          <a:xfrm>
            <a:off x="650051" y="5625598"/>
            <a:ext cx="3297541" cy="3297541"/>
          </a:xfrm>
          <a:prstGeom prst="rect">
            <a:avLst/>
          </a:prstGeom>
          <a:noFill/>
          <a:ln>
            <a:noFill/>
          </a:ln>
        </p:spPr>
      </p:pic>
      <p:pic>
        <p:nvPicPr>
          <p:cNvPr id="738" name="Google Shape;738;p97" descr="C:\Users\hp\Desktop\godrej-e1500717473127.jpg"/>
          <p:cNvPicPr preferRelativeResize="0"/>
          <p:nvPr/>
        </p:nvPicPr>
        <p:blipFill rotWithShape="1">
          <a:blip r:embed="rId12">
            <a:alphaModFix/>
          </a:blip>
          <a:srcRect/>
          <a:stretch/>
        </p:blipFill>
        <p:spPr>
          <a:xfrm>
            <a:off x="632941" y="2455902"/>
            <a:ext cx="2857500" cy="2857500"/>
          </a:xfrm>
          <a:prstGeom prst="rect">
            <a:avLst/>
          </a:prstGeom>
          <a:noFill/>
          <a:ln>
            <a:noFill/>
          </a:ln>
        </p:spPr>
      </p:pic>
      <p:pic>
        <p:nvPicPr>
          <p:cNvPr id="739" name="Google Shape;739;p97" descr="C:\Users\hp\Desktop\creative-travel.jpg"/>
          <p:cNvPicPr preferRelativeResize="0"/>
          <p:nvPr/>
        </p:nvPicPr>
        <p:blipFill rotWithShape="1">
          <a:blip r:embed="rId13">
            <a:alphaModFix/>
          </a:blip>
          <a:srcRect/>
          <a:stretch/>
        </p:blipFill>
        <p:spPr>
          <a:xfrm>
            <a:off x="10064750" y="9360223"/>
            <a:ext cx="914400" cy="914400"/>
          </a:xfrm>
          <a:prstGeom prst="rect">
            <a:avLst/>
          </a:prstGeom>
          <a:noFill/>
          <a:ln>
            <a:noFill/>
          </a:ln>
        </p:spPr>
      </p:pic>
      <p:pic>
        <p:nvPicPr>
          <p:cNvPr id="740" name="Google Shape;740;p97" descr="C:\Users\hp\Desktop\Summit.jpg"/>
          <p:cNvPicPr preferRelativeResize="0"/>
          <p:nvPr/>
        </p:nvPicPr>
        <p:blipFill rotWithShape="1">
          <a:blip r:embed="rId14">
            <a:alphaModFix/>
          </a:blip>
          <a:srcRect/>
          <a:stretch/>
        </p:blipFill>
        <p:spPr>
          <a:xfrm>
            <a:off x="8740973" y="6408725"/>
            <a:ext cx="4432300" cy="4432300"/>
          </a:xfrm>
          <a:prstGeom prst="rect">
            <a:avLst/>
          </a:prstGeom>
          <a:noFill/>
          <a:ln>
            <a:noFill/>
          </a:ln>
        </p:spPr>
      </p:pic>
      <p:pic>
        <p:nvPicPr>
          <p:cNvPr id="741" name="Google Shape;741;p97" descr="C:\Users\hp\Desktop\bilogical.jpg"/>
          <p:cNvPicPr preferRelativeResize="0"/>
          <p:nvPr/>
        </p:nvPicPr>
        <p:blipFill rotWithShape="1">
          <a:blip r:embed="rId15">
            <a:alphaModFix/>
          </a:blip>
          <a:srcRect/>
          <a:stretch/>
        </p:blipFill>
        <p:spPr>
          <a:xfrm>
            <a:off x="14652977" y="5151101"/>
            <a:ext cx="2712489" cy="2712489"/>
          </a:xfrm>
          <a:prstGeom prst="rect">
            <a:avLst/>
          </a:prstGeom>
          <a:noFill/>
          <a:ln>
            <a:noFill/>
          </a:ln>
        </p:spPr>
      </p:pic>
      <p:pic>
        <p:nvPicPr>
          <p:cNvPr id="742" name="Google Shape;742;p97" descr="C:\Users\hp\Desktop\vardhman.jpg"/>
          <p:cNvPicPr preferRelativeResize="0"/>
          <p:nvPr/>
        </p:nvPicPr>
        <p:blipFill rotWithShape="1">
          <a:blip r:embed="rId16">
            <a:alphaModFix/>
          </a:blip>
          <a:srcRect/>
          <a:stretch/>
        </p:blipFill>
        <p:spPr>
          <a:xfrm>
            <a:off x="17823300" y="8636025"/>
            <a:ext cx="3810000" cy="3516750"/>
          </a:xfrm>
          <a:prstGeom prst="rect">
            <a:avLst/>
          </a:prstGeom>
          <a:noFill/>
          <a:ln>
            <a:noFill/>
          </a:ln>
        </p:spPr>
      </p:pic>
      <p:pic>
        <p:nvPicPr>
          <p:cNvPr id="743" name="Google Shape;743;p97" descr="C:\Users\hp\Desktop\NCB-logo.jpg"/>
          <p:cNvPicPr preferRelativeResize="0"/>
          <p:nvPr/>
        </p:nvPicPr>
        <p:blipFill rotWithShape="1">
          <a:blip r:embed="rId17">
            <a:alphaModFix/>
          </a:blip>
          <a:srcRect/>
          <a:stretch/>
        </p:blipFill>
        <p:spPr>
          <a:xfrm>
            <a:off x="14782169" y="9259608"/>
            <a:ext cx="2857500" cy="2857500"/>
          </a:xfrm>
          <a:prstGeom prst="rect">
            <a:avLst/>
          </a:prstGeom>
          <a:noFill/>
          <a:ln>
            <a:noFill/>
          </a:ln>
        </p:spPr>
      </p:pic>
      <p:pic>
        <p:nvPicPr>
          <p:cNvPr id="744" name="Google Shape;744;p97" descr="C:\Users\hp\Desktop\shri-rathi-group.jpg"/>
          <p:cNvPicPr preferRelativeResize="0"/>
          <p:nvPr/>
        </p:nvPicPr>
        <p:blipFill rotWithShape="1">
          <a:blip r:embed="rId18">
            <a:alphaModFix/>
          </a:blip>
          <a:srcRect/>
          <a:stretch/>
        </p:blipFill>
        <p:spPr>
          <a:xfrm>
            <a:off x="10521950" y="9549650"/>
            <a:ext cx="3810000" cy="2408475"/>
          </a:xfrm>
          <a:prstGeom prst="rect">
            <a:avLst/>
          </a:prstGeom>
          <a:noFill/>
          <a:ln>
            <a:noFill/>
          </a:ln>
        </p:spPr>
      </p:pic>
      <p:pic>
        <p:nvPicPr>
          <p:cNvPr id="745" name="Google Shape;745;p97" descr="C:\Users\hp\Desktop\srf1.jpg"/>
          <p:cNvPicPr preferRelativeResize="0"/>
          <p:nvPr/>
        </p:nvPicPr>
        <p:blipFill rotWithShape="1">
          <a:blip r:embed="rId19">
            <a:alphaModFix/>
          </a:blip>
          <a:srcRect/>
          <a:stretch/>
        </p:blipFill>
        <p:spPr>
          <a:xfrm>
            <a:off x="6427521" y="9649186"/>
            <a:ext cx="2408473" cy="2408473"/>
          </a:xfrm>
          <a:prstGeom prst="rect">
            <a:avLst/>
          </a:prstGeom>
          <a:noFill/>
          <a:ln>
            <a:noFill/>
          </a:ln>
        </p:spPr>
      </p:pic>
      <p:pic>
        <p:nvPicPr>
          <p:cNvPr id="746" name="Google Shape;746;p97" descr="C:\Users\hp\Desktop\ambica.jpg"/>
          <p:cNvPicPr preferRelativeResize="0"/>
          <p:nvPr/>
        </p:nvPicPr>
        <p:blipFill rotWithShape="1">
          <a:blip r:embed="rId20">
            <a:alphaModFix/>
          </a:blip>
          <a:srcRect/>
          <a:stretch/>
        </p:blipFill>
        <p:spPr>
          <a:xfrm>
            <a:off x="7016701" y="5452579"/>
            <a:ext cx="2109552" cy="2109552"/>
          </a:xfrm>
          <a:prstGeom prst="rect">
            <a:avLst/>
          </a:prstGeom>
          <a:noFill/>
          <a:ln>
            <a:noFill/>
          </a:ln>
        </p:spPr>
      </p:pic>
      <p:sp>
        <p:nvSpPr>
          <p:cNvPr id="747" name="Google Shape;747;p97"/>
          <p:cNvSpPr/>
          <p:nvPr/>
        </p:nvSpPr>
        <p:spPr>
          <a:xfrm>
            <a:off x="398358" y="911816"/>
            <a:ext cx="221355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E3E3E"/>
              </a:buClr>
              <a:buSzPts val="3600"/>
              <a:buFont typeface="Arial"/>
              <a:buNone/>
            </a:pPr>
            <a:r>
              <a:rPr lang="en-US" sz="6000" b="1" i="0" u="none" strike="noStrike" cap="none">
                <a:solidFill>
                  <a:srgbClr val="3E3E3E"/>
                </a:solidFill>
                <a:latin typeface="Garamond"/>
                <a:ea typeface="Garamond"/>
                <a:cs typeface="Garamond"/>
                <a:sym typeface="Garamond"/>
              </a:rPr>
              <a:t>We Facilitate Dis</a:t>
            </a:r>
            <a:r>
              <a:rPr lang="en-US" sz="6000" b="1">
                <a:solidFill>
                  <a:srgbClr val="3E3E3E"/>
                </a:solidFill>
                <a:latin typeface="Garamond"/>
                <a:ea typeface="Garamond"/>
                <a:cs typeface="Garamond"/>
                <a:sym typeface="Garamond"/>
              </a:rPr>
              <a:t>covery, </a:t>
            </a:r>
            <a:r>
              <a:rPr lang="en-US" sz="6000" b="1" i="0" u="none" strike="noStrike" cap="none">
                <a:solidFill>
                  <a:srgbClr val="3E3E3E"/>
                </a:solidFill>
                <a:latin typeface="Garamond"/>
                <a:ea typeface="Garamond"/>
                <a:cs typeface="Garamond"/>
                <a:sym typeface="Garamond"/>
              </a:rPr>
              <a:t>Creation &amp; Implem</a:t>
            </a:r>
            <a:r>
              <a:rPr lang="en-US" sz="6000" b="1">
                <a:solidFill>
                  <a:srgbClr val="3E3E3E"/>
                </a:solidFill>
                <a:latin typeface="Garamond"/>
                <a:ea typeface="Garamond"/>
                <a:cs typeface="Garamond"/>
                <a:sym typeface="Garamond"/>
              </a:rPr>
              <a:t>entation of </a:t>
            </a:r>
            <a:r>
              <a:rPr lang="en-US" sz="6000" b="1" i="0" u="none" strike="noStrike" cap="none">
                <a:solidFill>
                  <a:srgbClr val="3E3E3E"/>
                </a:solidFill>
                <a:latin typeface="Garamond"/>
                <a:ea typeface="Garamond"/>
                <a:cs typeface="Garamond"/>
                <a:sym typeface="Garamond"/>
              </a:rPr>
              <a:t>Family Constitutions </a:t>
            </a:r>
            <a:endParaRPr sz="6000">
              <a:latin typeface="Garamond"/>
              <a:ea typeface="Garamond"/>
              <a:cs typeface="Garamond"/>
              <a:sym typeface="Garamond"/>
            </a:endParaRPr>
          </a:p>
        </p:txBody>
      </p:sp>
      <p:pic>
        <p:nvPicPr>
          <p:cNvPr id="748" name="Google Shape;748;p97" descr="C:\Users\hp\Desktop\creative-travel.jpg"/>
          <p:cNvPicPr preferRelativeResize="0"/>
          <p:nvPr/>
        </p:nvPicPr>
        <p:blipFill rotWithShape="1">
          <a:blip r:embed="rId21">
            <a:alphaModFix/>
          </a:blip>
          <a:srcRect/>
          <a:stretch/>
        </p:blipFill>
        <p:spPr>
          <a:xfrm>
            <a:off x="632950" y="8855226"/>
            <a:ext cx="4038425" cy="3297550"/>
          </a:xfrm>
          <a:prstGeom prst="rect">
            <a:avLst/>
          </a:prstGeom>
          <a:noFill/>
          <a:ln>
            <a:noFill/>
          </a:ln>
        </p:spPr>
      </p:pic>
      <p:pic>
        <p:nvPicPr>
          <p:cNvPr id="749" name="Google Shape;749;p97"/>
          <p:cNvPicPr preferRelativeResize="0"/>
          <p:nvPr/>
        </p:nvPicPr>
        <p:blipFill>
          <a:blip r:embed="rId22">
            <a:alphaModFix/>
          </a:blip>
          <a:stretch>
            <a:fillRect/>
          </a:stretch>
        </p:blipFill>
        <p:spPr>
          <a:xfrm>
            <a:off x="4970199" y="3091952"/>
            <a:ext cx="2857500" cy="1585410"/>
          </a:xfrm>
          <a:prstGeom prst="rect">
            <a:avLst/>
          </a:prstGeom>
          <a:noFill/>
          <a:ln>
            <a:noFill/>
          </a:ln>
        </p:spPr>
      </p:pic>
      <p:pic>
        <p:nvPicPr>
          <p:cNvPr id="750" name="Google Shape;750;p97"/>
          <p:cNvPicPr preferRelativeResize="0"/>
          <p:nvPr/>
        </p:nvPicPr>
        <p:blipFill>
          <a:blip r:embed="rId23">
            <a:alphaModFix/>
          </a:blip>
          <a:stretch>
            <a:fillRect/>
          </a:stretch>
        </p:blipFill>
        <p:spPr>
          <a:xfrm>
            <a:off x="3940800" y="5321726"/>
            <a:ext cx="2344890" cy="1258424"/>
          </a:xfrm>
          <a:prstGeom prst="rect">
            <a:avLst/>
          </a:prstGeom>
          <a:noFill/>
          <a:ln>
            <a:noFill/>
          </a:ln>
        </p:spPr>
      </p:pic>
      <p:pic>
        <p:nvPicPr>
          <p:cNvPr id="751" name="Google Shape;751;p97"/>
          <p:cNvPicPr preferRelativeResize="0"/>
          <p:nvPr/>
        </p:nvPicPr>
        <p:blipFill>
          <a:blip r:embed="rId24">
            <a:alphaModFix/>
          </a:blip>
          <a:stretch>
            <a:fillRect/>
          </a:stretch>
        </p:blipFill>
        <p:spPr>
          <a:xfrm>
            <a:off x="7732816" y="3460973"/>
            <a:ext cx="2857512" cy="1585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33"/>
          <p:cNvSpPr txBox="1">
            <a:spLocks noGrp="1"/>
          </p:cNvSpPr>
          <p:nvPr>
            <p:ph type="title"/>
          </p:nvPr>
        </p:nvSpPr>
        <p:spPr>
          <a:xfrm>
            <a:off x="1814352" y="119427"/>
            <a:ext cx="21020100" cy="2651400"/>
          </a:xfrm>
          <a:prstGeom prst="rect">
            <a:avLst/>
          </a:prstGeom>
        </p:spPr>
        <p:txBody>
          <a:bodyPr spcFirstLastPara="1" wrap="square" lIns="223400" tIns="111675" rIns="223400" bIns="111675" anchor="ctr" anchorCtr="0">
            <a:noAutofit/>
          </a:bodyPr>
          <a:lstStyle/>
          <a:p>
            <a:pPr marL="0" lvl="0" indent="0" algn="l" rtl="0">
              <a:lnSpc>
                <a:spcPct val="150000"/>
              </a:lnSpc>
              <a:spcBef>
                <a:spcPts val="2400"/>
              </a:spcBef>
              <a:spcAft>
                <a:spcPts val="0"/>
              </a:spcAft>
              <a:buNone/>
            </a:pPr>
            <a:endParaRPr sz="4800" b="1">
              <a:latin typeface="Garamond"/>
              <a:ea typeface="Garamond"/>
              <a:cs typeface="Garamond"/>
              <a:sym typeface="Garamond"/>
            </a:endParaRPr>
          </a:p>
          <a:p>
            <a:pPr marL="0" lvl="0" indent="0" algn="l" rtl="0">
              <a:lnSpc>
                <a:spcPct val="150000"/>
              </a:lnSpc>
              <a:spcBef>
                <a:spcPts val="2400"/>
              </a:spcBef>
              <a:spcAft>
                <a:spcPts val="0"/>
              </a:spcAft>
              <a:buNone/>
            </a:pPr>
            <a:endParaRPr sz="4800" b="1">
              <a:latin typeface="Garamond"/>
              <a:ea typeface="Garamond"/>
              <a:cs typeface="Garamond"/>
              <a:sym typeface="Garamond"/>
            </a:endParaRPr>
          </a:p>
          <a:p>
            <a:pPr marL="0" lvl="0" indent="0" algn="l" rtl="0">
              <a:lnSpc>
                <a:spcPct val="150000"/>
              </a:lnSpc>
              <a:spcBef>
                <a:spcPts val="2400"/>
              </a:spcBef>
              <a:spcAft>
                <a:spcPts val="0"/>
              </a:spcAft>
              <a:buClr>
                <a:schemeClr val="dk1"/>
              </a:buClr>
              <a:buSzPts val="1100"/>
              <a:buFont typeface="Arial"/>
              <a:buNone/>
            </a:pPr>
            <a:r>
              <a:rPr lang="en-US" sz="4800" b="1">
                <a:latin typeface="Garamond"/>
                <a:ea typeface="Garamond"/>
                <a:cs typeface="Garamond"/>
                <a:sym typeface="Garamond"/>
              </a:rPr>
              <a:t>Tumse toh simple si cheeze bhi nahi hoti hain aur tum expect karti hai ki tumhari household related decisions mein say ho  </a:t>
            </a:r>
            <a:endParaRPr sz="4800" b="1">
              <a:latin typeface="Garamond"/>
              <a:ea typeface="Garamond"/>
              <a:cs typeface="Garamond"/>
              <a:sym typeface="Garamond"/>
            </a:endParaRPr>
          </a:p>
          <a:p>
            <a:pPr marL="0" lvl="0" indent="0" algn="l" rtl="0">
              <a:lnSpc>
                <a:spcPct val="115000"/>
              </a:lnSpc>
              <a:spcBef>
                <a:spcPts val="2400"/>
              </a:spcBef>
              <a:spcAft>
                <a:spcPts val="0"/>
              </a:spcAft>
              <a:buNone/>
            </a:pPr>
            <a:r>
              <a:rPr lang="en-US" sz="6000" b="1">
                <a:latin typeface="Garamond"/>
                <a:ea typeface="Garamond"/>
                <a:cs typeface="Garamond"/>
                <a:sym typeface="Garamond"/>
              </a:rPr>
              <a:t> </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1014" name="Google Shape;1014;p133"/>
          <p:cNvSpPr txBox="1">
            <a:spLocks noGrp="1"/>
          </p:cNvSpPr>
          <p:nvPr>
            <p:ph type="body" idx="1"/>
          </p:nvPr>
        </p:nvSpPr>
        <p:spPr>
          <a:xfrm>
            <a:off x="359850" y="3526175"/>
            <a:ext cx="22002600" cy="9795300"/>
          </a:xfrm>
          <a:prstGeom prst="rect">
            <a:avLst/>
          </a:prstGeom>
        </p:spPr>
        <p:txBody>
          <a:bodyPr spcFirstLastPara="1" wrap="square" lIns="223400" tIns="111675" rIns="223400" bIns="111675" anchor="t" anchorCtr="0">
            <a:noAutofit/>
          </a:bodyPr>
          <a:lstStyle/>
          <a:p>
            <a:pPr marL="0" lvl="0" indent="0" algn="l" rtl="0">
              <a:spcBef>
                <a:spcPts val="2400"/>
              </a:spcBef>
              <a:spcAft>
                <a:spcPts val="0"/>
              </a:spcAft>
              <a:buClr>
                <a:schemeClr val="dk1"/>
              </a:buClr>
              <a:buSzPts val="1100"/>
              <a:buFont typeface="Arial"/>
              <a:buNone/>
            </a:pPr>
            <a:r>
              <a:rPr lang="en-US" sz="4500" b="1">
                <a:latin typeface="Garamond"/>
                <a:ea typeface="Garamond"/>
                <a:cs typeface="Garamond"/>
                <a:sym typeface="Garamond"/>
              </a:rPr>
              <a:t>Younger DIL : </a:t>
            </a:r>
            <a:r>
              <a:rPr lang="en-US" sz="4500">
                <a:latin typeface="Garamond"/>
                <a:ea typeface="Garamond"/>
                <a:cs typeface="Garamond"/>
                <a:sym typeface="Garamond"/>
              </a:rPr>
              <a:t>Bhabhi meri is galti se shayad aapko bohot                                                       </a:t>
            </a:r>
            <a:r>
              <a:rPr lang="en-US" sz="4500" b="1">
                <a:latin typeface="Garamond"/>
                <a:ea typeface="Garamond"/>
                <a:cs typeface="Garamond"/>
                <a:sym typeface="Garamond"/>
              </a:rPr>
              <a:t>irritation </a:t>
            </a:r>
            <a:r>
              <a:rPr lang="en-US" sz="4500">
                <a:latin typeface="Garamond"/>
                <a:ea typeface="Garamond"/>
                <a:cs typeface="Garamond"/>
                <a:sym typeface="Garamond"/>
              </a:rPr>
              <a:t>ho raha hai </a:t>
            </a:r>
            <a:endParaRPr sz="4500">
              <a:latin typeface="Garamond"/>
              <a:ea typeface="Garamond"/>
              <a:cs typeface="Garamond"/>
              <a:sym typeface="Garamond"/>
            </a:endParaRPr>
          </a:p>
          <a:p>
            <a:pPr marL="0" lvl="0" indent="0" algn="l" rtl="0">
              <a:lnSpc>
                <a:spcPct val="115000"/>
              </a:lnSpc>
              <a:spcBef>
                <a:spcPts val="2400"/>
              </a:spcBef>
              <a:spcAft>
                <a:spcPts val="0"/>
              </a:spcAft>
              <a:buNone/>
            </a:pPr>
            <a:r>
              <a:rPr lang="en-US" sz="4500" b="1">
                <a:latin typeface="Garamond"/>
                <a:ea typeface="Garamond"/>
                <a:cs typeface="Garamond"/>
                <a:sym typeface="Garamond"/>
              </a:rPr>
              <a:t>Elder DIL</a:t>
            </a:r>
            <a:r>
              <a:rPr lang="en-US" sz="4500">
                <a:latin typeface="Garamond"/>
                <a:ea typeface="Garamond"/>
                <a:cs typeface="Garamond"/>
                <a:sym typeface="Garamond"/>
              </a:rPr>
              <a:t> : Ye koi rocket science hai kya? Of course </a:t>
            </a:r>
            <a:r>
              <a:rPr lang="en-US" sz="4500" b="1">
                <a:latin typeface="Garamond"/>
                <a:ea typeface="Garamond"/>
                <a:cs typeface="Garamond"/>
                <a:sym typeface="Garamond"/>
              </a:rPr>
              <a:t>irritation </a:t>
            </a:r>
            <a:r>
              <a:rPr lang="en-US" sz="4500">
                <a:latin typeface="Garamond"/>
                <a:ea typeface="Garamond"/>
                <a:cs typeface="Garamond"/>
                <a:sym typeface="Garamond"/>
              </a:rPr>
              <a:t>                                                                                     ho raha hai aur </a:t>
            </a:r>
            <a:r>
              <a:rPr lang="en-US" sz="4500" b="1">
                <a:latin typeface="Garamond"/>
                <a:ea typeface="Garamond"/>
                <a:cs typeface="Garamond"/>
                <a:sym typeface="Garamond"/>
              </a:rPr>
              <a:t>gussa</a:t>
            </a:r>
            <a:r>
              <a:rPr lang="en-US" sz="4500">
                <a:latin typeface="Garamond"/>
                <a:ea typeface="Garamond"/>
                <a:cs typeface="Garamond"/>
                <a:sym typeface="Garamond"/>
              </a:rPr>
              <a:t> bhi aa rahaa hai  </a:t>
            </a:r>
            <a:endParaRPr sz="4500">
              <a:latin typeface="Garamond"/>
              <a:ea typeface="Garamond"/>
              <a:cs typeface="Garamond"/>
              <a:sym typeface="Garamond"/>
            </a:endParaRPr>
          </a:p>
          <a:p>
            <a:pPr marL="0" lvl="0" indent="0" algn="l" rtl="0">
              <a:lnSpc>
                <a:spcPct val="115000"/>
              </a:lnSpc>
              <a:spcBef>
                <a:spcPts val="2400"/>
              </a:spcBef>
              <a:spcAft>
                <a:spcPts val="0"/>
              </a:spcAft>
              <a:buNone/>
            </a:pPr>
            <a:endParaRPr sz="4500">
              <a:latin typeface="Garamond"/>
              <a:ea typeface="Garamond"/>
              <a:cs typeface="Garamond"/>
              <a:sym typeface="Garamond"/>
            </a:endParaRPr>
          </a:p>
          <a:p>
            <a:pPr marL="0" lvl="0" indent="0" algn="l" rtl="0">
              <a:lnSpc>
                <a:spcPct val="115000"/>
              </a:lnSpc>
              <a:spcBef>
                <a:spcPts val="2400"/>
              </a:spcBef>
              <a:spcAft>
                <a:spcPts val="0"/>
              </a:spcAft>
              <a:buNone/>
            </a:pPr>
            <a:r>
              <a:rPr lang="en-US" sz="4500" b="1">
                <a:latin typeface="Garamond"/>
                <a:ea typeface="Garamond"/>
                <a:cs typeface="Garamond"/>
                <a:sym typeface="Garamond"/>
              </a:rPr>
              <a:t>Younger DIL: </a:t>
            </a:r>
            <a:r>
              <a:rPr lang="en-US" sz="4500">
                <a:latin typeface="Garamond"/>
                <a:ea typeface="Garamond"/>
                <a:cs typeface="Garamond"/>
                <a:sym typeface="Garamond"/>
              </a:rPr>
              <a:t>Bhabhi mein aapki is feeling ke peeche aapki                                                                                deeper need samajhna chahti hun </a:t>
            </a:r>
            <a:endParaRPr sz="4500">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500" b="1">
                <a:latin typeface="Garamond"/>
                <a:ea typeface="Garamond"/>
                <a:cs typeface="Garamond"/>
                <a:sym typeface="Garamond"/>
              </a:rPr>
              <a:t>Elder DIL : </a:t>
            </a:r>
            <a:r>
              <a:rPr lang="en-US" sz="4500">
                <a:latin typeface="Garamond"/>
                <a:ea typeface="Garamond"/>
                <a:cs typeface="Garamond"/>
                <a:sym typeface="Garamond"/>
              </a:rPr>
              <a:t>Meri need hai hum sab as family members apni                                                                                </a:t>
            </a:r>
            <a:r>
              <a:rPr lang="en-US" sz="4500" b="1" i="1">
                <a:latin typeface="Garamond"/>
                <a:ea typeface="Garamond"/>
                <a:cs typeface="Garamond"/>
                <a:sym typeface="Garamond"/>
              </a:rPr>
              <a:t>responsibilities nibhaaye jaise hum khushi se saath rah paaye </a:t>
            </a:r>
            <a:endParaRPr sz="4500" b="1" i="1">
              <a:latin typeface="Garamond"/>
              <a:ea typeface="Garamond"/>
              <a:cs typeface="Garamond"/>
              <a:sym typeface="Garamond"/>
            </a:endParaRPr>
          </a:p>
          <a:p>
            <a:pPr marL="0" lvl="0" indent="0" algn="l" rtl="0">
              <a:spcBef>
                <a:spcPts val="2400"/>
              </a:spcBef>
              <a:spcAft>
                <a:spcPts val="0"/>
              </a:spcAft>
              <a:buNone/>
            </a:pPr>
            <a:endParaRPr sz="4500" b="1">
              <a:latin typeface="Garamond"/>
              <a:ea typeface="Garamond"/>
              <a:cs typeface="Garamond"/>
              <a:sym typeface="Garamond"/>
            </a:endParaRPr>
          </a:p>
        </p:txBody>
      </p:sp>
      <p:pic>
        <p:nvPicPr>
          <p:cNvPr id="1015" name="Google Shape;1015;p133"/>
          <p:cNvPicPr preferRelativeResize="0"/>
          <p:nvPr/>
        </p:nvPicPr>
        <p:blipFill>
          <a:blip r:embed="rId3">
            <a:alphaModFix/>
          </a:blip>
          <a:stretch>
            <a:fillRect/>
          </a:stretch>
        </p:blipFill>
        <p:spPr>
          <a:xfrm>
            <a:off x="15159800" y="3914900"/>
            <a:ext cx="7996375" cy="7885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4">
                                            <p:txEl>
                                              <p:pRg st="0" end="0"/>
                                            </p:txEl>
                                          </p:spTgt>
                                        </p:tgtEl>
                                        <p:attrNameLst>
                                          <p:attrName>style.visibility</p:attrName>
                                        </p:attrNameLst>
                                      </p:cBhvr>
                                      <p:to>
                                        <p:strVal val="visible"/>
                                      </p:to>
                                    </p:set>
                                    <p:animEffect transition="in" filter="fade">
                                      <p:cBhvr>
                                        <p:cTn id="7" dur="1000"/>
                                        <p:tgtEl>
                                          <p:spTgt spid="10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4">
                                            <p:txEl>
                                              <p:pRg st="1" end="1"/>
                                            </p:txEl>
                                          </p:spTgt>
                                        </p:tgtEl>
                                        <p:attrNameLst>
                                          <p:attrName>style.visibility</p:attrName>
                                        </p:attrNameLst>
                                      </p:cBhvr>
                                      <p:to>
                                        <p:strVal val="visible"/>
                                      </p:to>
                                    </p:set>
                                    <p:animEffect transition="in" filter="fade">
                                      <p:cBhvr>
                                        <p:cTn id="12" dur="1000"/>
                                        <p:tgtEl>
                                          <p:spTgt spid="10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4">
                                            <p:txEl>
                                              <p:pRg st="2" end="2"/>
                                            </p:txEl>
                                          </p:spTgt>
                                        </p:tgtEl>
                                        <p:attrNameLst>
                                          <p:attrName>style.visibility</p:attrName>
                                        </p:attrNameLst>
                                      </p:cBhvr>
                                      <p:to>
                                        <p:strVal val="visible"/>
                                      </p:to>
                                    </p:set>
                                    <p:animEffect transition="in" filter="fade">
                                      <p:cBhvr>
                                        <p:cTn id="17" dur="1000"/>
                                        <p:tgtEl>
                                          <p:spTgt spid="10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4">
                                            <p:txEl>
                                              <p:pRg st="3" end="3"/>
                                            </p:txEl>
                                          </p:spTgt>
                                        </p:tgtEl>
                                        <p:attrNameLst>
                                          <p:attrName>style.visibility</p:attrName>
                                        </p:attrNameLst>
                                      </p:cBhvr>
                                      <p:to>
                                        <p:strVal val="visible"/>
                                      </p:to>
                                    </p:set>
                                    <p:animEffect transition="in" filter="fade">
                                      <p:cBhvr>
                                        <p:cTn id="22" dur="1000"/>
                                        <p:tgtEl>
                                          <p:spTgt spid="10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4">
                                            <p:txEl>
                                              <p:pRg st="4" end="4"/>
                                            </p:txEl>
                                          </p:spTgt>
                                        </p:tgtEl>
                                        <p:attrNameLst>
                                          <p:attrName>style.visibility</p:attrName>
                                        </p:attrNameLst>
                                      </p:cBhvr>
                                      <p:to>
                                        <p:strVal val="visible"/>
                                      </p:to>
                                    </p:set>
                                    <p:animEffect transition="in" filter="fade">
                                      <p:cBhvr>
                                        <p:cTn id="27" dur="1000"/>
                                        <p:tgtEl>
                                          <p:spTgt spid="10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4">
                                            <p:txEl>
                                              <p:pRg st="5" end="5"/>
                                            </p:txEl>
                                          </p:spTgt>
                                        </p:tgtEl>
                                        <p:attrNameLst>
                                          <p:attrName>style.visibility</p:attrName>
                                        </p:attrNameLst>
                                      </p:cBhvr>
                                      <p:to>
                                        <p:strVal val="visible"/>
                                      </p:to>
                                    </p:set>
                                    <p:animEffect transition="in" filter="fade">
                                      <p:cBhvr>
                                        <p:cTn id="32" dur="1000"/>
                                        <p:tgtEl>
                                          <p:spTgt spid="10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34"/>
          <p:cNvSpPr txBox="1">
            <a:spLocks noGrp="1"/>
          </p:cNvSpPr>
          <p:nvPr>
            <p:ph type="title"/>
          </p:nvPr>
        </p:nvSpPr>
        <p:spPr>
          <a:xfrm>
            <a:off x="1675602" y="563677"/>
            <a:ext cx="21020100" cy="2651400"/>
          </a:xfrm>
          <a:prstGeom prst="rect">
            <a:avLst/>
          </a:prstGeom>
        </p:spPr>
        <p:txBody>
          <a:bodyPr spcFirstLastPara="1" wrap="square" lIns="223400" tIns="111675" rIns="223400" bIns="111675" anchor="ctr" anchorCtr="0">
            <a:noAutofit/>
          </a:bodyPr>
          <a:lstStyle/>
          <a:p>
            <a:pPr marL="0" lvl="0" indent="0" algn="l" rtl="0">
              <a:lnSpc>
                <a:spcPct val="150000"/>
              </a:lnSpc>
              <a:spcBef>
                <a:spcPts val="2400"/>
              </a:spcBef>
              <a:spcAft>
                <a:spcPts val="0"/>
              </a:spcAft>
              <a:buNone/>
            </a:pPr>
            <a:endParaRPr sz="4800" b="1">
              <a:latin typeface="Garamond"/>
              <a:ea typeface="Garamond"/>
              <a:cs typeface="Garamond"/>
              <a:sym typeface="Garamond"/>
            </a:endParaRPr>
          </a:p>
          <a:p>
            <a:pPr marL="0" lvl="0" indent="0" algn="l" rtl="0">
              <a:lnSpc>
                <a:spcPct val="150000"/>
              </a:lnSpc>
              <a:spcBef>
                <a:spcPts val="2400"/>
              </a:spcBef>
              <a:spcAft>
                <a:spcPts val="0"/>
              </a:spcAft>
              <a:buNone/>
            </a:pPr>
            <a:endParaRPr sz="4800" b="1">
              <a:latin typeface="Garamond"/>
              <a:ea typeface="Garamond"/>
              <a:cs typeface="Garamond"/>
              <a:sym typeface="Garamond"/>
            </a:endParaRPr>
          </a:p>
          <a:p>
            <a:pPr marL="0" lvl="0" indent="0" algn="l" rtl="0">
              <a:lnSpc>
                <a:spcPct val="150000"/>
              </a:lnSpc>
              <a:spcBef>
                <a:spcPts val="2400"/>
              </a:spcBef>
              <a:spcAft>
                <a:spcPts val="0"/>
              </a:spcAft>
              <a:buNone/>
            </a:pPr>
            <a:r>
              <a:rPr lang="en-US" sz="4800" b="1">
                <a:latin typeface="Garamond"/>
                <a:ea typeface="Garamond"/>
                <a:cs typeface="Garamond"/>
                <a:sym typeface="Garamond"/>
              </a:rPr>
              <a:t>Tumse toh simple si cheeze bhi nahi hoti hain aur tum expect karti hai ki tumhari household related decisions mein say ho  </a:t>
            </a:r>
            <a:endParaRPr sz="4800" b="1">
              <a:latin typeface="Garamond"/>
              <a:ea typeface="Garamond"/>
              <a:cs typeface="Garamond"/>
              <a:sym typeface="Garamond"/>
            </a:endParaRPr>
          </a:p>
          <a:p>
            <a:pPr marL="0" lvl="0" indent="0" algn="l" rtl="0">
              <a:lnSpc>
                <a:spcPct val="115000"/>
              </a:lnSpc>
              <a:spcBef>
                <a:spcPts val="2400"/>
              </a:spcBef>
              <a:spcAft>
                <a:spcPts val="0"/>
              </a:spcAft>
              <a:buNone/>
            </a:pPr>
            <a:r>
              <a:rPr lang="en-US" sz="6000" b="1">
                <a:latin typeface="Garamond"/>
                <a:ea typeface="Garamond"/>
                <a:cs typeface="Garamond"/>
                <a:sym typeface="Garamond"/>
              </a:rPr>
              <a:t> </a:t>
            </a:r>
            <a:endParaRPr sz="6000" b="1">
              <a:latin typeface="Garamond"/>
              <a:ea typeface="Garamond"/>
              <a:cs typeface="Garamond"/>
              <a:sym typeface="Garamond"/>
            </a:endParaRPr>
          </a:p>
          <a:p>
            <a:pPr marL="0" lvl="0" indent="0" algn="l" rtl="0">
              <a:spcBef>
                <a:spcPts val="2400"/>
              </a:spcBef>
              <a:spcAft>
                <a:spcPts val="0"/>
              </a:spcAft>
              <a:buNone/>
            </a:pPr>
            <a:endParaRPr sz="6000">
              <a:latin typeface="Garamond"/>
              <a:ea typeface="Garamond"/>
              <a:cs typeface="Garamond"/>
              <a:sym typeface="Garamond"/>
            </a:endParaRPr>
          </a:p>
        </p:txBody>
      </p:sp>
      <p:sp>
        <p:nvSpPr>
          <p:cNvPr id="1021" name="Google Shape;1021;p134"/>
          <p:cNvSpPr txBox="1">
            <a:spLocks noGrp="1"/>
          </p:cNvSpPr>
          <p:nvPr>
            <p:ph type="body" idx="1"/>
          </p:nvPr>
        </p:nvSpPr>
        <p:spPr>
          <a:xfrm>
            <a:off x="359850" y="2967700"/>
            <a:ext cx="22002600" cy="9795300"/>
          </a:xfrm>
          <a:prstGeom prst="rect">
            <a:avLst/>
          </a:prstGeom>
        </p:spPr>
        <p:txBody>
          <a:bodyPr spcFirstLastPara="1" wrap="square" lIns="223400" tIns="111675" rIns="223400" bIns="111675" anchor="t" anchorCtr="0">
            <a:noAutofit/>
          </a:bodyPr>
          <a:lstStyle/>
          <a:p>
            <a:pPr marL="0" lvl="0" indent="0" algn="l" rtl="0">
              <a:lnSpc>
                <a:spcPct val="115000"/>
              </a:lnSpc>
              <a:spcBef>
                <a:spcPts val="2400"/>
              </a:spcBef>
              <a:spcAft>
                <a:spcPts val="0"/>
              </a:spcAft>
              <a:buClr>
                <a:schemeClr val="dk1"/>
              </a:buClr>
              <a:buSzPts val="1100"/>
              <a:buFont typeface="Arial"/>
              <a:buNone/>
            </a:pPr>
            <a:endParaRPr sz="4000" b="1">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500" b="1">
                <a:latin typeface="Garamond"/>
                <a:ea typeface="Garamond"/>
                <a:cs typeface="Garamond"/>
                <a:sym typeface="Garamond"/>
              </a:rPr>
              <a:t>Younger DIL: </a:t>
            </a:r>
            <a:r>
              <a:rPr lang="en-US" sz="4500" b="1">
                <a:solidFill>
                  <a:srgbClr val="000000"/>
                </a:solidFill>
                <a:latin typeface="Garamond"/>
                <a:ea typeface="Garamond"/>
                <a:cs typeface="Garamond"/>
                <a:sym typeface="Garamond"/>
              </a:rPr>
              <a:t>Bhabhi main aapse request karti hoon ki aap                                                     mujhe kuch dino ke liye home management ki training dein.                                           Main vaada karti hoon ki aapki achi student banungi</a:t>
            </a:r>
            <a:endParaRPr sz="4500" b="1">
              <a:solidFill>
                <a:srgbClr val="000000"/>
              </a:solidFill>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endParaRPr sz="4500" b="1">
              <a:solidFill>
                <a:srgbClr val="000000"/>
              </a:solidFill>
              <a:latin typeface="Garamond"/>
              <a:ea typeface="Garamond"/>
              <a:cs typeface="Garamond"/>
              <a:sym typeface="Garamond"/>
            </a:endParaRPr>
          </a:p>
          <a:p>
            <a:pPr marL="0" lvl="0" indent="0" algn="l" rtl="0">
              <a:lnSpc>
                <a:spcPct val="115000"/>
              </a:lnSpc>
              <a:spcBef>
                <a:spcPts val="2400"/>
              </a:spcBef>
              <a:spcAft>
                <a:spcPts val="0"/>
              </a:spcAft>
              <a:buClr>
                <a:schemeClr val="dk1"/>
              </a:buClr>
              <a:buSzPts val="1100"/>
              <a:buFont typeface="Arial"/>
              <a:buNone/>
            </a:pPr>
            <a:r>
              <a:rPr lang="en-US" sz="4500" b="1">
                <a:latin typeface="Garamond"/>
                <a:ea typeface="Garamond"/>
                <a:cs typeface="Garamond"/>
                <a:sym typeface="Garamond"/>
              </a:rPr>
              <a:t>Elder DIL : </a:t>
            </a:r>
            <a:r>
              <a:rPr lang="en-US" sz="4500" b="1">
                <a:solidFill>
                  <a:srgbClr val="000000"/>
                </a:solidFill>
                <a:latin typeface="Garamond"/>
                <a:ea typeface="Garamond"/>
                <a:cs typeface="Garamond"/>
                <a:sym typeface="Garamond"/>
              </a:rPr>
              <a:t>Sure sweetheart/ Tumne to mera din bana diya</a:t>
            </a:r>
            <a:endParaRPr sz="4500" b="1">
              <a:solidFill>
                <a:srgbClr val="000000"/>
              </a:solidFill>
              <a:latin typeface="Garamond"/>
              <a:ea typeface="Garamond"/>
              <a:cs typeface="Garamond"/>
              <a:sym typeface="Garamond"/>
            </a:endParaRPr>
          </a:p>
          <a:p>
            <a:pPr marL="0" lvl="0" indent="0" algn="l" rtl="0">
              <a:lnSpc>
                <a:spcPct val="115000"/>
              </a:lnSpc>
              <a:spcBef>
                <a:spcPts val="2400"/>
              </a:spcBef>
              <a:spcAft>
                <a:spcPts val="0"/>
              </a:spcAft>
              <a:buNone/>
            </a:pPr>
            <a:endParaRPr sz="4500" b="1" i="1">
              <a:solidFill>
                <a:srgbClr val="000000"/>
              </a:solidFill>
              <a:latin typeface="Garamond"/>
              <a:ea typeface="Garamond"/>
              <a:cs typeface="Garamond"/>
              <a:sym typeface="Garamond"/>
            </a:endParaRPr>
          </a:p>
          <a:p>
            <a:pPr marL="0" lvl="0" indent="0" algn="l" rtl="0">
              <a:spcBef>
                <a:spcPts val="2400"/>
              </a:spcBef>
              <a:spcAft>
                <a:spcPts val="0"/>
              </a:spcAft>
              <a:buNone/>
            </a:pPr>
            <a:endParaRPr sz="4000" b="1">
              <a:latin typeface="Garamond"/>
              <a:ea typeface="Garamond"/>
              <a:cs typeface="Garamond"/>
              <a:sym typeface="Garamond"/>
            </a:endParaRPr>
          </a:p>
        </p:txBody>
      </p:sp>
      <p:pic>
        <p:nvPicPr>
          <p:cNvPr id="1022" name="Google Shape;1022;p134"/>
          <p:cNvPicPr preferRelativeResize="0"/>
          <p:nvPr/>
        </p:nvPicPr>
        <p:blipFill>
          <a:blip r:embed="rId3">
            <a:alphaModFix/>
          </a:blip>
          <a:stretch>
            <a:fillRect/>
          </a:stretch>
        </p:blipFill>
        <p:spPr>
          <a:xfrm>
            <a:off x="15853925" y="3581725"/>
            <a:ext cx="7996375" cy="749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1">
                                            <p:txEl>
                                              <p:pRg st="0" end="0"/>
                                            </p:txEl>
                                          </p:spTgt>
                                        </p:tgtEl>
                                        <p:attrNameLst>
                                          <p:attrName>style.visibility</p:attrName>
                                        </p:attrNameLst>
                                      </p:cBhvr>
                                      <p:to>
                                        <p:strVal val="visible"/>
                                      </p:to>
                                    </p:set>
                                    <p:animEffect transition="in" filter="fade">
                                      <p:cBhvr>
                                        <p:cTn id="7" dur="1000"/>
                                        <p:tgtEl>
                                          <p:spTgt spid="10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1">
                                            <p:txEl>
                                              <p:pRg st="1" end="1"/>
                                            </p:txEl>
                                          </p:spTgt>
                                        </p:tgtEl>
                                        <p:attrNameLst>
                                          <p:attrName>style.visibility</p:attrName>
                                        </p:attrNameLst>
                                      </p:cBhvr>
                                      <p:to>
                                        <p:strVal val="visible"/>
                                      </p:to>
                                    </p:set>
                                    <p:animEffect transition="in" filter="fade">
                                      <p:cBhvr>
                                        <p:cTn id="12" dur="1000"/>
                                        <p:tgtEl>
                                          <p:spTgt spid="10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1">
                                            <p:txEl>
                                              <p:pRg st="2" end="2"/>
                                            </p:txEl>
                                          </p:spTgt>
                                        </p:tgtEl>
                                        <p:attrNameLst>
                                          <p:attrName>style.visibility</p:attrName>
                                        </p:attrNameLst>
                                      </p:cBhvr>
                                      <p:to>
                                        <p:strVal val="visible"/>
                                      </p:to>
                                    </p:set>
                                    <p:animEffect transition="in" filter="fade">
                                      <p:cBhvr>
                                        <p:cTn id="17" dur="1000"/>
                                        <p:tgtEl>
                                          <p:spTgt spid="10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1">
                                            <p:txEl>
                                              <p:pRg st="3" end="3"/>
                                            </p:txEl>
                                          </p:spTgt>
                                        </p:tgtEl>
                                        <p:attrNameLst>
                                          <p:attrName>style.visibility</p:attrName>
                                        </p:attrNameLst>
                                      </p:cBhvr>
                                      <p:to>
                                        <p:strVal val="visible"/>
                                      </p:to>
                                    </p:set>
                                    <p:animEffect transition="in" filter="fade">
                                      <p:cBhvr>
                                        <p:cTn id="22" dur="1000"/>
                                        <p:tgtEl>
                                          <p:spTgt spid="10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1">
                                            <p:txEl>
                                              <p:pRg st="4" end="4"/>
                                            </p:txEl>
                                          </p:spTgt>
                                        </p:tgtEl>
                                        <p:attrNameLst>
                                          <p:attrName>style.visibility</p:attrName>
                                        </p:attrNameLst>
                                      </p:cBhvr>
                                      <p:to>
                                        <p:strVal val="visible"/>
                                      </p:to>
                                    </p:set>
                                    <p:animEffect transition="in" filter="fade">
                                      <p:cBhvr>
                                        <p:cTn id="27" dur="1000"/>
                                        <p:tgtEl>
                                          <p:spTgt spid="10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1">
                                            <p:txEl>
                                              <p:pRg st="5" end="5"/>
                                            </p:txEl>
                                          </p:spTgt>
                                        </p:tgtEl>
                                        <p:attrNameLst>
                                          <p:attrName>style.visibility</p:attrName>
                                        </p:attrNameLst>
                                      </p:cBhvr>
                                      <p:to>
                                        <p:strVal val="visible"/>
                                      </p:to>
                                    </p:set>
                                    <p:animEffect transition="in" filter="fade">
                                      <p:cBhvr>
                                        <p:cTn id="32" dur="1000"/>
                                        <p:tgtEl>
                                          <p:spTgt spid="10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135"/>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1028" name="Google Shape;1028;p135"/>
          <p:cNvSpPr txBox="1">
            <a:spLocks noGrp="1"/>
          </p:cNvSpPr>
          <p:nvPr>
            <p:ph type="body" idx="1"/>
          </p:nvPr>
        </p:nvSpPr>
        <p:spPr>
          <a:xfrm>
            <a:off x="800150" y="2969425"/>
            <a:ext cx="23302800" cy="9147600"/>
          </a:xfrm>
          <a:prstGeom prst="rect">
            <a:avLst/>
          </a:prstGeom>
        </p:spPr>
        <p:txBody>
          <a:bodyPr spcFirstLastPara="1" wrap="square" lIns="223400" tIns="111675" rIns="223400" bIns="111675" anchor="t" anchorCtr="0">
            <a:noAutofit/>
          </a:bodyPr>
          <a:lstStyle/>
          <a:p>
            <a:pPr marL="457200" lvl="0" indent="-514350" algn="l" rtl="0">
              <a:lnSpc>
                <a:spcPct val="150000"/>
              </a:lnSpc>
              <a:spcBef>
                <a:spcPts val="2400"/>
              </a:spcBef>
              <a:spcAft>
                <a:spcPts val="0"/>
              </a:spcAft>
              <a:buSzPts val="4500"/>
              <a:buFont typeface="Garamond"/>
              <a:buChar char="●"/>
            </a:pPr>
            <a:r>
              <a:rPr lang="en-US" sz="4500">
                <a:latin typeface="Garamond"/>
                <a:ea typeface="Garamond"/>
                <a:cs typeface="Garamond"/>
                <a:sym typeface="Garamond"/>
              </a:rPr>
              <a:t>Puneet Dalmia at FBN </a:t>
            </a:r>
            <a:endParaRPr sz="4500">
              <a:latin typeface="Garamond"/>
              <a:ea typeface="Garamond"/>
              <a:cs typeface="Garamond"/>
              <a:sym typeface="Garamond"/>
            </a:endParaRPr>
          </a:p>
          <a:p>
            <a:pPr marL="914400" lvl="1" indent="-514350" algn="l" rtl="0">
              <a:lnSpc>
                <a:spcPct val="150000"/>
              </a:lnSpc>
              <a:spcBef>
                <a:spcPts val="0"/>
              </a:spcBef>
              <a:spcAft>
                <a:spcPts val="0"/>
              </a:spcAft>
              <a:buSzPts val="4500"/>
              <a:buFont typeface="Garamond"/>
              <a:buChar char="○"/>
            </a:pPr>
            <a:r>
              <a:rPr lang="en-US" sz="4500">
                <a:latin typeface="Garamond"/>
                <a:ea typeface="Garamond"/>
                <a:cs typeface="Garamond"/>
                <a:sym typeface="Garamond"/>
              </a:rPr>
              <a:t>He gave credit for success to everyone, other than himself</a:t>
            </a:r>
            <a:endParaRPr sz="4500">
              <a:latin typeface="Garamond"/>
              <a:ea typeface="Garamond"/>
              <a:cs typeface="Garamond"/>
              <a:sym typeface="Garamond"/>
            </a:endParaRPr>
          </a:p>
          <a:p>
            <a:pPr marL="914400" lvl="1" indent="-514350" algn="l" rtl="0">
              <a:lnSpc>
                <a:spcPct val="150000"/>
              </a:lnSpc>
              <a:spcBef>
                <a:spcPts val="0"/>
              </a:spcBef>
              <a:spcAft>
                <a:spcPts val="0"/>
              </a:spcAft>
              <a:buSzPts val="4500"/>
              <a:buFont typeface="Garamond"/>
              <a:buChar char="○"/>
            </a:pPr>
            <a:r>
              <a:rPr lang="en-US" sz="4500">
                <a:latin typeface="Garamond"/>
                <a:ea typeface="Garamond"/>
                <a:cs typeface="Garamond"/>
                <a:sym typeface="Garamond"/>
              </a:rPr>
              <a:t>Overall context …..Life is peaceful, impactful and happy </a:t>
            </a:r>
            <a:endParaRPr sz="4500">
              <a:latin typeface="Garamond"/>
              <a:ea typeface="Garamond"/>
              <a:cs typeface="Garamond"/>
              <a:sym typeface="Garamond"/>
            </a:endParaRPr>
          </a:p>
          <a:p>
            <a:pPr marL="457200" lvl="0" indent="-514350" algn="l" rtl="0">
              <a:lnSpc>
                <a:spcPct val="150000"/>
              </a:lnSpc>
              <a:spcBef>
                <a:spcPts val="0"/>
              </a:spcBef>
              <a:spcAft>
                <a:spcPts val="0"/>
              </a:spcAft>
              <a:buSzPts val="4500"/>
              <a:buFont typeface="Garamond"/>
              <a:buChar char="●"/>
            </a:pPr>
            <a:r>
              <a:rPr lang="en-US" sz="4500">
                <a:latin typeface="Garamond"/>
                <a:ea typeface="Garamond"/>
                <a:cs typeface="Garamond"/>
                <a:sym typeface="Garamond"/>
              </a:rPr>
              <a:t>I love you sweetheart with every fibre of my body</a:t>
            </a:r>
            <a:endParaRPr sz="4500">
              <a:latin typeface="Garamond"/>
              <a:ea typeface="Garamond"/>
              <a:cs typeface="Garamond"/>
              <a:sym typeface="Garamond"/>
            </a:endParaRPr>
          </a:p>
          <a:p>
            <a:pPr marL="457200" lvl="0" indent="-514350" algn="l" rtl="0">
              <a:lnSpc>
                <a:spcPct val="150000"/>
              </a:lnSpc>
              <a:spcBef>
                <a:spcPts val="0"/>
              </a:spcBef>
              <a:spcAft>
                <a:spcPts val="0"/>
              </a:spcAft>
              <a:buSzPts val="4500"/>
              <a:buFont typeface="Garamond"/>
              <a:buChar char="●"/>
            </a:pPr>
            <a:r>
              <a:rPr lang="en-US" sz="4500">
                <a:latin typeface="Garamond"/>
                <a:ea typeface="Garamond"/>
                <a:cs typeface="Garamond"/>
                <a:sym typeface="Garamond"/>
              </a:rPr>
              <a:t>Son you have not failed, you have learnt valuable lessons in entrepreneurship</a:t>
            </a:r>
            <a:endParaRPr sz="4500">
              <a:latin typeface="Garamond"/>
              <a:ea typeface="Garamond"/>
              <a:cs typeface="Garamond"/>
              <a:sym typeface="Garamond"/>
            </a:endParaRPr>
          </a:p>
          <a:p>
            <a:pPr marL="457200" lvl="0" indent="-514350" algn="l" rtl="0">
              <a:lnSpc>
                <a:spcPct val="150000"/>
              </a:lnSpc>
              <a:spcBef>
                <a:spcPts val="0"/>
              </a:spcBef>
              <a:spcAft>
                <a:spcPts val="0"/>
              </a:spcAft>
              <a:buSzPts val="4500"/>
              <a:buFont typeface="Garamond"/>
              <a:buChar char="●"/>
            </a:pPr>
            <a:r>
              <a:rPr lang="en-US" sz="4500">
                <a:latin typeface="Garamond"/>
                <a:ea typeface="Garamond"/>
                <a:cs typeface="Garamond"/>
                <a:sym typeface="Garamond"/>
              </a:rPr>
              <a:t>When I think of my daughter, whatever be the difficulty I experience sense of peace and serenity</a:t>
            </a:r>
            <a:endParaRPr sz="4500">
              <a:latin typeface="Garamond"/>
              <a:ea typeface="Garamond"/>
              <a:cs typeface="Garamond"/>
              <a:sym typeface="Garamond"/>
            </a:endParaRPr>
          </a:p>
          <a:p>
            <a:pPr marL="457200" lvl="0" indent="-514350" algn="l" rtl="0">
              <a:lnSpc>
                <a:spcPct val="150000"/>
              </a:lnSpc>
              <a:spcBef>
                <a:spcPts val="0"/>
              </a:spcBef>
              <a:spcAft>
                <a:spcPts val="0"/>
              </a:spcAft>
              <a:buSzPts val="4500"/>
              <a:buFont typeface="Garamond"/>
              <a:buChar char="●"/>
            </a:pPr>
            <a:r>
              <a:rPr lang="en-US" sz="4500">
                <a:latin typeface="Garamond"/>
                <a:ea typeface="Garamond"/>
                <a:cs typeface="Garamond"/>
                <a:sym typeface="Garamond"/>
              </a:rPr>
              <a:t>During each meltdown, few new extremely successful businesses emerge. I am on lookout for investing in them </a:t>
            </a:r>
            <a:endParaRPr sz="4500">
              <a:latin typeface="Garamond"/>
              <a:ea typeface="Garamond"/>
              <a:cs typeface="Garamond"/>
              <a:sym typeface="Garamond"/>
            </a:endParaRPr>
          </a:p>
        </p:txBody>
      </p:sp>
      <p:sp>
        <p:nvSpPr>
          <p:cNvPr id="1029" name="Google Shape;1029;p135"/>
          <p:cNvSpPr txBox="1"/>
          <p:nvPr/>
        </p:nvSpPr>
        <p:spPr>
          <a:xfrm>
            <a:off x="534250" y="888600"/>
            <a:ext cx="2330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2400"/>
              </a:spcBef>
              <a:spcAft>
                <a:spcPts val="0"/>
              </a:spcAft>
              <a:buClr>
                <a:schemeClr val="dk1"/>
              </a:buClr>
              <a:buSzPts val="1100"/>
              <a:buFont typeface="Arial"/>
              <a:buNone/>
            </a:pPr>
            <a:r>
              <a:rPr lang="en-US" sz="6000" b="1">
                <a:solidFill>
                  <a:schemeClr val="dk1"/>
                </a:solidFill>
                <a:latin typeface="Garamond"/>
                <a:ea typeface="Garamond"/>
                <a:cs typeface="Garamond"/>
                <a:sym typeface="Garamond"/>
              </a:rPr>
              <a:t>Life and Conversations in Wisdom State</a:t>
            </a:r>
            <a:endParaRPr sz="6000">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1000"/>
                                        <p:tgtEl>
                                          <p:spTgt spid="10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fade">
                                      <p:cBhvr>
                                        <p:cTn id="12" dur="1000"/>
                                        <p:tgtEl>
                                          <p:spTgt spid="10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fade">
                                      <p:cBhvr>
                                        <p:cTn id="17" dur="1000"/>
                                        <p:tgtEl>
                                          <p:spTgt spid="10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xEl>
                                              <p:pRg st="3" end="3"/>
                                            </p:txEl>
                                          </p:spTgt>
                                        </p:tgtEl>
                                        <p:attrNameLst>
                                          <p:attrName>style.visibility</p:attrName>
                                        </p:attrNameLst>
                                      </p:cBhvr>
                                      <p:to>
                                        <p:strVal val="visible"/>
                                      </p:to>
                                    </p:set>
                                    <p:animEffect transition="in" filter="fade">
                                      <p:cBhvr>
                                        <p:cTn id="22" dur="1000"/>
                                        <p:tgtEl>
                                          <p:spTgt spid="10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xEl>
                                              <p:pRg st="4" end="4"/>
                                            </p:txEl>
                                          </p:spTgt>
                                        </p:tgtEl>
                                        <p:attrNameLst>
                                          <p:attrName>style.visibility</p:attrName>
                                        </p:attrNameLst>
                                      </p:cBhvr>
                                      <p:to>
                                        <p:strVal val="visible"/>
                                      </p:to>
                                    </p:set>
                                    <p:animEffect transition="in" filter="fade">
                                      <p:cBhvr>
                                        <p:cTn id="27" dur="1000"/>
                                        <p:tgtEl>
                                          <p:spTgt spid="10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xEl>
                                              <p:pRg st="5" end="5"/>
                                            </p:txEl>
                                          </p:spTgt>
                                        </p:tgtEl>
                                        <p:attrNameLst>
                                          <p:attrName>style.visibility</p:attrName>
                                        </p:attrNameLst>
                                      </p:cBhvr>
                                      <p:to>
                                        <p:strVal val="visible"/>
                                      </p:to>
                                    </p:set>
                                    <p:animEffect transition="in" filter="fade">
                                      <p:cBhvr>
                                        <p:cTn id="32" dur="1000"/>
                                        <p:tgtEl>
                                          <p:spTgt spid="10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8">
                                            <p:txEl>
                                              <p:pRg st="6" end="6"/>
                                            </p:txEl>
                                          </p:spTgt>
                                        </p:tgtEl>
                                        <p:attrNameLst>
                                          <p:attrName>style.visibility</p:attrName>
                                        </p:attrNameLst>
                                      </p:cBhvr>
                                      <p:to>
                                        <p:strVal val="visible"/>
                                      </p:to>
                                    </p:set>
                                    <p:animEffect transition="in" filter="fade">
                                      <p:cBhvr>
                                        <p:cTn id="37" dur="1000"/>
                                        <p:tgtEl>
                                          <p:spTgt spid="1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36"/>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1035" name="Google Shape;1035;p136"/>
          <p:cNvSpPr txBox="1">
            <a:spLocks noGrp="1"/>
          </p:cNvSpPr>
          <p:nvPr>
            <p:ph type="body" idx="1"/>
          </p:nvPr>
        </p:nvSpPr>
        <p:spPr>
          <a:xfrm>
            <a:off x="800150" y="2969425"/>
            <a:ext cx="23848800" cy="9147600"/>
          </a:xfrm>
          <a:prstGeom prst="rect">
            <a:avLst/>
          </a:prstGeom>
        </p:spPr>
        <p:txBody>
          <a:bodyPr spcFirstLastPara="1" wrap="square" lIns="223400" tIns="111675" rIns="223400" bIns="111675" anchor="t" anchorCtr="0">
            <a:noAutofit/>
          </a:bodyPr>
          <a:lstStyle/>
          <a:p>
            <a:pPr marL="457200" lvl="0" indent="-514350" algn="l" rtl="0">
              <a:lnSpc>
                <a:spcPct val="200000"/>
              </a:lnSpc>
              <a:spcBef>
                <a:spcPts val="2400"/>
              </a:spcBef>
              <a:spcAft>
                <a:spcPts val="0"/>
              </a:spcAft>
              <a:buSzPts val="4500"/>
              <a:buFont typeface="Garamond"/>
              <a:buAutoNum type="arabicPeriod"/>
            </a:pPr>
            <a:r>
              <a:rPr lang="en-US" sz="4500">
                <a:latin typeface="Garamond"/>
                <a:ea typeface="Garamond"/>
                <a:cs typeface="Garamond"/>
                <a:sym typeface="Garamond"/>
              </a:rPr>
              <a:t>Some Example of Communication Challenges in Family and Business </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AutoNum type="arabicPeriod"/>
            </a:pPr>
            <a:r>
              <a:rPr lang="en-US" sz="4500">
                <a:latin typeface="Garamond"/>
                <a:ea typeface="Garamond"/>
                <a:cs typeface="Garamond"/>
                <a:sym typeface="Garamond"/>
              </a:rPr>
              <a:t>Igniting the inherent Wisdom within ourselves rather than talking about it </a:t>
            </a:r>
            <a:endParaRPr sz="4500">
              <a:latin typeface="Garamond"/>
              <a:ea typeface="Garamond"/>
              <a:cs typeface="Garamond"/>
              <a:sym typeface="Garamond"/>
            </a:endParaRPr>
          </a:p>
          <a:p>
            <a:pPr marL="914400" lvl="1" indent="-514350" algn="l" rtl="0">
              <a:lnSpc>
                <a:spcPct val="200000"/>
              </a:lnSpc>
              <a:spcBef>
                <a:spcPts val="0"/>
              </a:spcBef>
              <a:spcAft>
                <a:spcPts val="0"/>
              </a:spcAft>
              <a:buSzPts val="4500"/>
              <a:buFont typeface="Garamond"/>
              <a:buAutoNum type="alphaLcPeriod"/>
            </a:pPr>
            <a:r>
              <a:rPr lang="en-US" sz="4500">
                <a:latin typeface="Garamond"/>
                <a:ea typeface="Garamond"/>
                <a:cs typeface="Garamond"/>
                <a:sym typeface="Garamond"/>
              </a:rPr>
              <a:t>Key Features of Ego and Wisdom </a:t>
            </a:r>
            <a:endParaRPr sz="4500">
              <a:latin typeface="Garamond"/>
              <a:ea typeface="Garamond"/>
              <a:cs typeface="Garamond"/>
              <a:sym typeface="Garamond"/>
            </a:endParaRPr>
          </a:p>
          <a:p>
            <a:pPr marL="914400" lvl="1" indent="-514350" algn="l" rtl="0">
              <a:lnSpc>
                <a:spcPct val="200000"/>
              </a:lnSpc>
              <a:spcBef>
                <a:spcPts val="0"/>
              </a:spcBef>
              <a:spcAft>
                <a:spcPts val="0"/>
              </a:spcAft>
              <a:buSzPts val="4500"/>
              <a:buFont typeface="Garamond"/>
              <a:buAutoNum type="alphaLcPeriod"/>
            </a:pPr>
            <a:r>
              <a:rPr lang="en-US" sz="4500">
                <a:latin typeface="Garamond"/>
                <a:ea typeface="Garamond"/>
                <a:cs typeface="Garamond"/>
                <a:sym typeface="Garamond"/>
              </a:rPr>
              <a:t>Communication in the state of Ego and Wisdom </a:t>
            </a:r>
            <a:endParaRPr sz="4500">
              <a:latin typeface="Garamond"/>
              <a:ea typeface="Garamond"/>
              <a:cs typeface="Garamond"/>
              <a:sym typeface="Garamond"/>
            </a:endParaRPr>
          </a:p>
          <a:p>
            <a:pPr marL="914400" lvl="1" indent="-514350" algn="l" rtl="0">
              <a:lnSpc>
                <a:spcPct val="200000"/>
              </a:lnSpc>
              <a:spcBef>
                <a:spcPts val="0"/>
              </a:spcBef>
              <a:spcAft>
                <a:spcPts val="0"/>
              </a:spcAft>
              <a:buSzPts val="4500"/>
              <a:buFont typeface="Garamond"/>
              <a:buAutoNum type="alphaLcPeriod"/>
            </a:pPr>
            <a:r>
              <a:rPr lang="en-US" sz="4500">
                <a:latin typeface="Garamond"/>
                <a:ea typeface="Garamond"/>
                <a:cs typeface="Garamond"/>
                <a:sym typeface="Garamond"/>
              </a:rPr>
              <a:t>5 Steps of Communication in Wisdom State and applying the same </a:t>
            </a:r>
            <a:endParaRPr sz="4500">
              <a:latin typeface="Garamond"/>
              <a:ea typeface="Garamond"/>
              <a:cs typeface="Garamond"/>
              <a:sym typeface="Garamond"/>
            </a:endParaRPr>
          </a:p>
          <a:p>
            <a:pPr marL="457200" lvl="0" indent="-514350" algn="l" rtl="0">
              <a:lnSpc>
                <a:spcPct val="200000"/>
              </a:lnSpc>
              <a:spcBef>
                <a:spcPts val="0"/>
              </a:spcBef>
              <a:spcAft>
                <a:spcPts val="0"/>
              </a:spcAft>
              <a:buSzPts val="4500"/>
              <a:buFont typeface="Garamond"/>
              <a:buAutoNum type="arabicPeriod"/>
            </a:pPr>
            <a:r>
              <a:rPr lang="en-US" sz="4500">
                <a:latin typeface="Garamond"/>
                <a:ea typeface="Garamond"/>
                <a:cs typeface="Garamond"/>
                <a:sym typeface="Garamond"/>
              </a:rPr>
              <a:t>Life and Conversations in Wisdom State </a:t>
            </a:r>
            <a:endParaRPr sz="4500">
              <a:latin typeface="Garamond"/>
              <a:ea typeface="Garamond"/>
              <a:cs typeface="Garamond"/>
              <a:sym typeface="Garamond"/>
            </a:endParaRPr>
          </a:p>
        </p:txBody>
      </p:sp>
      <p:sp>
        <p:nvSpPr>
          <p:cNvPr id="1036" name="Google Shape;1036;p136"/>
          <p:cNvSpPr txBox="1"/>
          <p:nvPr/>
        </p:nvSpPr>
        <p:spPr>
          <a:xfrm>
            <a:off x="534250" y="888600"/>
            <a:ext cx="2330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2400"/>
              </a:spcBef>
              <a:spcAft>
                <a:spcPts val="0"/>
              </a:spcAft>
              <a:buClr>
                <a:schemeClr val="dk1"/>
              </a:buClr>
              <a:buSzPts val="1100"/>
              <a:buFont typeface="Arial"/>
              <a:buNone/>
            </a:pPr>
            <a:r>
              <a:rPr lang="en-US" sz="6000" b="1">
                <a:solidFill>
                  <a:schemeClr val="dk1"/>
                </a:solidFill>
                <a:latin typeface="Garamond"/>
                <a:ea typeface="Garamond"/>
                <a:cs typeface="Garamond"/>
                <a:sym typeface="Garamond"/>
              </a:rPr>
              <a:t>Summarizing </a:t>
            </a:r>
            <a:endParaRPr sz="6000">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xEl>
                                              <p:pRg st="0" end="0"/>
                                            </p:txEl>
                                          </p:spTgt>
                                        </p:tgtEl>
                                        <p:attrNameLst>
                                          <p:attrName>style.visibility</p:attrName>
                                        </p:attrNameLst>
                                      </p:cBhvr>
                                      <p:to>
                                        <p:strVal val="visible"/>
                                      </p:to>
                                    </p:set>
                                    <p:animEffect transition="in" filter="fade">
                                      <p:cBhvr>
                                        <p:cTn id="7" dur="1000"/>
                                        <p:tgtEl>
                                          <p:spTgt spid="1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5">
                                            <p:txEl>
                                              <p:pRg st="1" end="1"/>
                                            </p:txEl>
                                          </p:spTgt>
                                        </p:tgtEl>
                                        <p:attrNameLst>
                                          <p:attrName>style.visibility</p:attrName>
                                        </p:attrNameLst>
                                      </p:cBhvr>
                                      <p:to>
                                        <p:strVal val="visible"/>
                                      </p:to>
                                    </p:set>
                                    <p:animEffect transition="in" filter="fade">
                                      <p:cBhvr>
                                        <p:cTn id="12" dur="1000"/>
                                        <p:tgtEl>
                                          <p:spTgt spid="1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xEl>
                                              <p:pRg st="2" end="2"/>
                                            </p:txEl>
                                          </p:spTgt>
                                        </p:tgtEl>
                                        <p:attrNameLst>
                                          <p:attrName>style.visibility</p:attrName>
                                        </p:attrNameLst>
                                      </p:cBhvr>
                                      <p:to>
                                        <p:strVal val="visible"/>
                                      </p:to>
                                    </p:set>
                                    <p:animEffect transition="in" filter="fade">
                                      <p:cBhvr>
                                        <p:cTn id="17" dur="1000"/>
                                        <p:tgtEl>
                                          <p:spTgt spid="1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5">
                                            <p:txEl>
                                              <p:pRg st="3" end="3"/>
                                            </p:txEl>
                                          </p:spTgt>
                                        </p:tgtEl>
                                        <p:attrNameLst>
                                          <p:attrName>style.visibility</p:attrName>
                                        </p:attrNameLst>
                                      </p:cBhvr>
                                      <p:to>
                                        <p:strVal val="visible"/>
                                      </p:to>
                                    </p:set>
                                    <p:animEffect transition="in" filter="fade">
                                      <p:cBhvr>
                                        <p:cTn id="22" dur="1000"/>
                                        <p:tgtEl>
                                          <p:spTgt spid="1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5">
                                            <p:txEl>
                                              <p:pRg st="4" end="4"/>
                                            </p:txEl>
                                          </p:spTgt>
                                        </p:tgtEl>
                                        <p:attrNameLst>
                                          <p:attrName>style.visibility</p:attrName>
                                        </p:attrNameLst>
                                      </p:cBhvr>
                                      <p:to>
                                        <p:strVal val="visible"/>
                                      </p:to>
                                    </p:set>
                                    <p:animEffect transition="in" filter="fade">
                                      <p:cBhvr>
                                        <p:cTn id="27" dur="1000"/>
                                        <p:tgtEl>
                                          <p:spTgt spid="1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5">
                                            <p:txEl>
                                              <p:pRg st="5" end="5"/>
                                            </p:txEl>
                                          </p:spTgt>
                                        </p:tgtEl>
                                        <p:attrNameLst>
                                          <p:attrName>style.visibility</p:attrName>
                                        </p:attrNameLst>
                                      </p:cBhvr>
                                      <p:to>
                                        <p:strVal val="visible"/>
                                      </p:to>
                                    </p:set>
                                    <p:animEffect transition="in" filter="fade">
                                      <p:cBhvr>
                                        <p:cTn id="32" dur="1000"/>
                                        <p:tgtEl>
                                          <p:spTgt spid="1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37"/>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1042" name="Google Shape;1042;p137"/>
          <p:cNvSpPr txBox="1">
            <a:spLocks noGrp="1"/>
          </p:cNvSpPr>
          <p:nvPr>
            <p:ph type="body" idx="1"/>
          </p:nvPr>
        </p:nvSpPr>
        <p:spPr>
          <a:xfrm>
            <a:off x="855675" y="2552950"/>
            <a:ext cx="23848800" cy="9147600"/>
          </a:xfrm>
          <a:prstGeom prst="rect">
            <a:avLst/>
          </a:prstGeom>
        </p:spPr>
        <p:txBody>
          <a:bodyPr spcFirstLastPara="1" wrap="square" lIns="223400" tIns="111675" rIns="223400" bIns="111675" anchor="t" anchorCtr="0">
            <a:noAutofit/>
          </a:bodyPr>
          <a:lstStyle/>
          <a:p>
            <a:pPr marL="457200" lvl="0" indent="-514350" algn="l" rtl="0">
              <a:lnSpc>
                <a:spcPct val="150000"/>
              </a:lnSpc>
              <a:spcBef>
                <a:spcPts val="2400"/>
              </a:spcBef>
              <a:spcAft>
                <a:spcPts val="0"/>
              </a:spcAft>
              <a:buSzPts val="4500"/>
              <a:buFont typeface="Garamond"/>
              <a:buAutoNum type="arabicPeriod"/>
            </a:pPr>
            <a:r>
              <a:rPr lang="en-US" sz="4500">
                <a:latin typeface="Garamond"/>
                <a:ea typeface="Garamond"/>
                <a:cs typeface="Garamond"/>
                <a:sym typeface="Garamond"/>
              </a:rPr>
              <a:t>Remind yourself : We all have Wisdom and Ego within us </a:t>
            </a:r>
            <a:endParaRPr sz="4500">
              <a:latin typeface="Garamond"/>
              <a:ea typeface="Garamond"/>
              <a:cs typeface="Garamond"/>
              <a:sym typeface="Garamond"/>
            </a:endParaRPr>
          </a:p>
          <a:p>
            <a:pPr marL="457200" lvl="0" indent="-514350" algn="l" rtl="0">
              <a:lnSpc>
                <a:spcPct val="150000"/>
              </a:lnSpc>
              <a:spcBef>
                <a:spcPts val="0"/>
              </a:spcBef>
              <a:spcAft>
                <a:spcPts val="0"/>
              </a:spcAft>
              <a:buSzPts val="4500"/>
              <a:buFont typeface="Garamond"/>
              <a:buAutoNum type="arabicPeriod"/>
            </a:pPr>
            <a:r>
              <a:rPr lang="en-US" sz="4500">
                <a:latin typeface="Garamond"/>
                <a:ea typeface="Garamond"/>
                <a:cs typeface="Garamond"/>
                <a:sym typeface="Garamond"/>
              </a:rPr>
              <a:t>Prerequisite for effective communication : State of Wisdom </a:t>
            </a:r>
            <a:endParaRPr sz="4500">
              <a:latin typeface="Garamond"/>
              <a:ea typeface="Garamond"/>
              <a:cs typeface="Garamond"/>
              <a:sym typeface="Garamond"/>
            </a:endParaRPr>
          </a:p>
          <a:p>
            <a:pPr marL="457200" lvl="0" indent="-514350" algn="l" rtl="0">
              <a:lnSpc>
                <a:spcPct val="150000"/>
              </a:lnSpc>
              <a:spcBef>
                <a:spcPts val="0"/>
              </a:spcBef>
              <a:spcAft>
                <a:spcPts val="0"/>
              </a:spcAft>
              <a:buSzPts val="4500"/>
              <a:buFont typeface="Garamond"/>
              <a:buAutoNum type="arabicPeriod"/>
            </a:pPr>
            <a:r>
              <a:rPr lang="en-US" sz="4500">
                <a:latin typeface="Garamond"/>
                <a:ea typeface="Garamond"/>
                <a:cs typeface="Garamond"/>
                <a:sym typeface="Garamond"/>
              </a:rPr>
              <a:t>5 Step process to be followed in wisdom state </a:t>
            </a:r>
            <a:endParaRPr sz="4500">
              <a:latin typeface="Garamond"/>
              <a:ea typeface="Garamond"/>
              <a:cs typeface="Garamond"/>
              <a:sym typeface="Garamond"/>
            </a:endParaRPr>
          </a:p>
          <a:p>
            <a:pPr marL="914400" lvl="1" indent="-514350" algn="l" rtl="0">
              <a:lnSpc>
                <a:spcPct val="150000"/>
              </a:lnSpc>
              <a:spcBef>
                <a:spcPts val="0"/>
              </a:spcBef>
              <a:spcAft>
                <a:spcPts val="0"/>
              </a:spcAft>
              <a:buSzPts val="4500"/>
              <a:buFont typeface="Garamond"/>
              <a:buAutoNum type="alphaLcPeriod"/>
            </a:pPr>
            <a:r>
              <a:rPr lang="en-US" sz="4500">
                <a:latin typeface="Garamond"/>
                <a:ea typeface="Garamond"/>
                <a:cs typeface="Garamond"/>
                <a:sym typeface="Garamond"/>
              </a:rPr>
              <a:t>Step 1 : Man ki shaanti </a:t>
            </a:r>
            <a:endParaRPr sz="4500">
              <a:latin typeface="Garamond"/>
              <a:ea typeface="Garamond"/>
              <a:cs typeface="Garamond"/>
              <a:sym typeface="Garamond"/>
            </a:endParaRPr>
          </a:p>
          <a:p>
            <a:pPr marL="914400" lvl="1" indent="-514350" algn="l" rtl="0">
              <a:lnSpc>
                <a:spcPct val="150000"/>
              </a:lnSpc>
              <a:spcBef>
                <a:spcPts val="1200"/>
              </a:spcBef>
              <a:spcAft>
                <a:spcPts val="0"/>
              </a:spcAft>
              <a:buSzPts val="4500"/>
              <a:buFont typeface="Garamond"/>
              <a:buAutoNum type="alphaLcPeriod"/>
            </a:pPr>
            <a:r>
              <a:rPr lang="en-US" sz="4500">
                <a:latin typeface="Garamond"/>
                <a:ea typeface="Garamond"/>
                <a:cs typeface="Garamond"/>
                <a:sym typeface="Garamond"/>
              </a:rPr>
              <a:t>Step 2 : Discover the feeling </a:t>
            </a:r>
            <a:endParaRPr sz="4500">
              <a:latin typeface="Garamond"/>
              <a:ea typeface="Garamond"/>
              <a:cs typeface="Garamond"/>
              <a:sym typeface="Garamond"/>
            </a:endParaRPr>
          </a:p>
          <a:p>
            <a:pPr marL="914400" lvl="1" indent="-514350" algn="l" rtl="0">
              <a:lnSpc>
                <a:spcPct val="150000"/>
              </a:lnSpc>
              <a:spcBef>
                <a:spcPts val="1200"/>
              </a:spcBef>
              <a:spcAft>
                <a:spcPts val="0"/>
              </a:spcAft>
              <a:buSzPts val="4500"/>
              <a:buFont typeface="Garamond"/>
              <a:buAutoNum type="alphaLcPeriod"/>
            </a:pPr>
            <a:r>
              <a:rPr lang="en-US" sz="4500">
                <a:latin typeface="Garamond"/>
                <a:ea typeface="Garamond"/>
                <a:cs typeface="Garamond"/>
                <a:sym typeface="Garamond"/>
              </a:rPr>
              <a:t>Step 3 : Discover other person’s need</a:t>
            </a:r>
            <a:endParaRPr sz="4500">
              <a:latin typeface="Garamond"/>
              <a:ea typeface="Garamond"/>
              <a:cs typeface="Garamond"/>
              <a:sym typeface="Garamond"/>
            </a:endParaRPr>
          </a:p>
          <a:p>
            <a:pPr marL="914400" lvl="1" indent="-514350" algn="l" rtl="0">
              <a:lnSpc>
                <a:spcPct val="150000"/>
              </a:lnSpc>
              <a:spcBef>
                <a:spcPts val="1200"/>
              </a:spcBef>
              <a:spcAft>
                <a:spcPts val="0"/>
              </a:spcAft>
              <a:buSzPts val="4500"/>
              <a:buFont typeface="Garamond"/>
              <a:buAutoNum type="alphaLcPeriod"/>
            </a:pPr>
            <a:r>
              <a:rPr lang="en-US" sz="4500">
                <a:latin typeface="Garamond"/>
                <a:ea typeface="Garamond"/>
                <a:cs typeface="Garamond"/>
                <a:sym typeface="Garamond"/>
              </a:rPr>
              <a:t>Step 4 : Identify and share your need, if any</a:t>
            </a:r>
            <a:endParaRPr sz="4500">
              <a:latin typeface="Garamond"/>
              <a:ea typeface="Garamond"/>
              <a:cs typeface="Garamond"/>
              <a:sym typeface="Garamond"/>
            </a:endParaRPr>
          </a:p>
          <a:p>
            <a:pPr marL="914400" lvl="1" indent="-514350" algn="l" rtl="0">
              <a:lnSpc>
                <a:spcPct val="150000"/>
              </a:lnSpc>
              <a:spcBef>
                <a:spcPts val="1200"/>
              </a:spcBef>
              <a:spcAft>
                <a:spcPts val="0"/>
              </a:spcAft>
              <a:buSzPts val="4500"/>
              <a:buFont typeface="Garamond"/>
              <a:buAutoNum type="alphaLcPeriod"/>
            </a:pPr>
            <a:r>
              <a:rPr lang="en-US" sz="4500">
                <a:latin typeface="Garamond"/>
                <a:ea typeface="Garamond"/>
                <a:cs typeface="Garamond"/>
                <a:sym typeface="Garamond"/>
              </a:rPr>
              <a:t>Step 5 : Discover the action for one or both persons</a:t>
            </a:r>
            <a:endParaRPr sz="4500">
              <a:latin typeface="Garamond"/>
              <a:ea typeface="Garamond"/>
              <a:cs typeface="Garamond"/>
              <a:sym typeface="Garamond"/>
            </a:endParaRPr>
          </a:p>
        </p:txBody>
      </p:sp>
      <p:sp>
        <p:nvSpPr>
          <p:cNvPr id="1043" name="Google Shape;1043;p137"/>
          <p:cNvSpPr txBox="1"/>
          <p:nvPr/>
        </p:nvSpPr>
        <p:spPr>
          <a:xfrm>
            <a:off x="534250" y="888600"/>
            <a:ext cx="2330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2400"/>
              </a:spcBef>
              <a:spcAft>
                <a:spcPts val="0"/>
              </a:spcAft>
              <a:buClr>
                <a:schemeClr val="dk1"/>
              </a:buClr>
              <a:buSzPts val="1100"/>
              <a:buFont typeface="Arial"/>
              <a:buNone/>
            </a:pPr>
            <a:r>
              <a:rPr lang="en-US" sz="6000" b="1">
                <a:solidFill>
                  <a:schemeClr val="dk1"/>
                </a:solidFill>
                <a:latin typeface="Garamond"/>
                <a:ea typeface="Garamond"/>
                <a:cs typeface="Garamond"/>
                <a:sym typeface="Garamond"/>
              </a:rPr>
              <a:t>Key Takeaways </a:t>
            </a:r>
            <a:endParaRPr sz="6000">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2">
                                            <p:txEl>
                                              <p:pRg st="0" end="0"/>
                                            </p:txEl>
                                          </p:spTgt>
                                        </p:tgtEl>
                                        <p:attrNameLst>
                                          <p:attrName>style.visibility</p:attrName>
                                        </p:attrNameLst>
                                      </p:cBhvr>
                                      <p:to>
                                        <p:strVal val="visible"/>
                                      </p:to>
                                    </p:set>
                                    <p:animEffect transition="in" filter="fade">
                                      <p:cBhvr>
                                        <p:cTn id="7" dur="1000"/>
                                        <p:tgtEl>
                                          <p:spTgt spid="1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2">
                                            <p:txEl>
                                              <p:pRg st="1" end="1"/>
                                            </p:txEl>
                                          </p:spTgt>
                                        </p:tgtEl>
                                        <p:attrNameLst>
                                          <p:attrName>style.visibility</p:attrName>
                                        </p:attrNameLst>
                                      </p:cBhvr>
                                      <p:to>
                                        <p:strVal val="visible"/>
                                      </p:to>
                                    </p:set>
                                    <p:animEffect transition="in" filter="fade">
                                      <p:cBhvr>
                                        <p:cTn id="12" dur="1000"/>
                                        <p:tgtEl>
                                          <p:spTgt spid="1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2">
                                            <p:txEl>
                                              <p:pRg st="2" end="2"/>
                                            </p:txEl>
                                          </p:spTgt>
                                        </p:tgtEl>
                                        <p:attrNameLst>
                                          <p:attrName>style.visibility</p:attrName>
                                        </p:attrNameLst>
                                      </p:cBhvr>
                                      <p:to>
                                        <p:strVal val="visible"/>
                                      </p:to>
                                    </p:set>
                                    <p:animEffect transition="in" filter="fade">
                                      <p:cBhvr>
                                        <p:cTn id="17" dur="1000"/>
                                        <p:tgtEl>
                                          <p:spTgt spid="1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2">
                                            <p:txEl>
                                              <p:pRg st="3" end="3"/>
                                            </p:txEl>
                                          </p:spTgt>
                                        </p:tgtEl>
                                        <p:attrNameLst>
                                          <p:attrName>style.visibility</p:attrName>
                                        </p:attrNameLst>
                                      </p:cBhvr>
                                      <p:to>
                                        <p:strVal val="visible"/>
                                      </p:to>
                                    </p:set>
                                    <p:animEffect transition="in" filter="fade">
                                      <p:cBhvr>
                                        <p:cTn id="22" dur="1000"/>
                                        <p:tgtEl>
                                          <p:spTgt spid="1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2">
                                            <p:txEl>
                                              <p:pRg st="4" end="4"/>
                                            </p:txEl>
                                          </p:spTgt>
                                        </p:tgtEl>
                                        <p:attrNameLst>
                                          <p:attrName>style.visibility</p:attrName>
                                        </p:attrNameLst>
                                      </p:cBhvr>
                                      <p:to>
                                        <p:strVal val="visible"/>
                                      </p:to>
                                    </p:set>
                                    <p:animEffect transition="in" filter="fade">
                                      <p:cBhvr>
                                        <p:cTn id="27" dur="1000"/>
                                        <p:tgtEl>
                                          <p:spTgt spid="10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2">
                                            <p:txEl>
                                              <p:pRg st="5" end="5"/>
                                            </p:txEl>
                                          </p:spTgt>
                                        </p:tgtEl>
                                        <p:attrNameLst>
                                          <p:attrName>style.visibility</p:attrName>
                                        </p:attrNameLst>
                                      </p:cBhvr>
                                      <p:to>
                                        <p:strVal val="visible"/>
                                      </p:to>
                                    </p:set>
                                    <p:animEffect transition="in" filter="fade">
                                      <p:cBhvr>
                                        <p:cTn id="32" dur="1000"/>
                                        <p:tgtEl>
                                          <p:spTgt spid="10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2">
                                            <p:txEl>
                                              <p:pRg st="6" end="6"/>
                                            </p:txEl>
                                          </p:spTgt>
                                        </p:tgtEl>
                                        <p:attrNameLst>
                                          <p:attrName>style.visibility</p:attrName>
                                        </p:attrNameLst>
                                      </p:cBhvr>
                                      <p:to>
                                        <p:strVal val="visible"/>
                                      </p:to>
                                    </p:set>
                                    <p:animEffect transition="in" filter="fade">
                                      <p:cBhvr>
                                        <p:cTn id="37" dur="1000"/>
                                        <p:tgtEl>
                                          <p:spTgt spid="10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2">
                                            <p:txEl>
                                              <p:pRg st="7" end="7"/>
                                            </p:txEl>
                                          </p:spTgt>
                                        </p:tgtEl>
                                        <p:attrNameLst>
                                          <p:attrName>style.visibility</p:attrName>
                                        </p:attrNameLst>
                                      </p:cBhvr>
                                      <p:to>
                                        <p:strVal val="visible"/>
                                      </p:to>
                                    </p:set>
                                    <p:animEffect transition="in" filter="fade">
                                      <p:cBhvr>
                                        <p:cTn id="42" dur="1000"/>
                                        <p:tgtEl>
                                          <p:spTgt spid="10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1062" name="Google Shape;1062;p140"/>
          <p:cNvPicPr preferRelativeResize="0"/>
          <p:nvPr/>
        </p:nvPicPr>
        <p:blipFill>
          <a:blip r:embed="rId3">
            <a:alphaModFix/>
          </a:blip>
          <a:stretch>
            <a:fillRect/>
          </a:stretch>
        </p:blipFill>
        <p:spPr>
          <a:xfrm>
            <a:off x="0" y="380925"/>
            <a:ext cx="24371301" cy="1197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98"/>
          <p:cNvSpPr txBox="1"/>
          <p:nvPr/>
        </p:nvSpPr>
        <p:spPr>
          <a:xfrm>
            <a:off x="632956" y="828523"/>
            <a:ext cx="92400" cy="1015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6000"/>
              <a:buFont typeface="Open Sans Light"/>
              <a:buNone/>
            </a:pPr>
            <a:endParaRPr sz="6000" b="1" i="0" u="none" strike="noStrike" cap="none">
              <a:solidFill>
                <a:srgbClr val="3E3E3E"/>
              </a:solidFill>
              <a:latin typeface="Arial"/>
              <a:ea typeface="Arial"/>
              <a:cs typeface="Arial"/>
              <a:sym typeface="Arial"/>
            </a:endParaRPr>
          </a:p>
        </p:txBody>
      </p:sp>
      <p:sp>
        <p:nvSpPr>
          <p:cNvPr id="757" name="Google Shape;757;p98"/>
          <p:cNvSpPr/>
          <p:nvPr/>
        </p:nvSpPr>
        <p:spPr>
          <a:xfrm>
            <a:off x="0" y="0"/>
            <a:ext cx="24371400" cy="544800"/>
          </a:xfrm>
          <a:prstGeom prst="rect">
            <a:avLst/>
          </a:prstGeom>
          <a:solidFill>
            <a:srgbClr val="28456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sp>
        <p:nvSpPr>
          <p:cNvPr id="758" name="Google Shape;758;p98"/>
          <p:cNvSpPr txBox="1"/>
          <p:nvPr/>
        </p:nvSpPr>
        <p:spPr>
          <a:xfrm>
            <a:off x="7394963" y="1348650"/>
            <a:ext cx="16310400" cy="1015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E3E3E"/>
              </a:buClr>
              <a:buSzPts val="6000"/>
              <a:buFont typeface="Arial"/>
              <a:buNone/>
            </a:pPr>
            <a:r>
              <a:rPr lang="en-US" sz="6000" b="1">
                <a:latin typeface="Garamond"/>
                <a:ea typeface="Garamond"/>
                <a:cs typeface="Garamond"/>
                <a:sym typeface="Garamond"/>
              </a:rPr>
              <a:t>Key Members of BAF</a:t>
            </a:r>
            <a:r>
              <a:rPr lang="en-US" sz="6000" b="1" i="0" u="none" strike="noStrike" cap="none">
                <a:latin typeface="Garamond"/>
                <a:ea typeface="Garamond"/>
                <a:cs typeface="Garamond"/>
                <a:sym typeface="Garamond"/>
              </a:rPr>
              <a:t> Team</a:t>
            </a:r>
            <a:endParaRPr sz="6000" b="1" i="0" u="none" strike="noStrike" cap="none">
              <a:latin typeface="Garamond"/>
              <a:ea typeface="Garamond"/>
              <a:cs typeface="Garamond"/>
              <a:sym typeface="Garamond"/>
            </a:endParaRPr>
          </a:p>
        </p:txBody>
      </p:sp>
      <p:pic>
        <p:nvPicPr>
          <p:cNvPr id="759" name="Google Shape;759;p98" descr="C:\Users\sanjaY\Desktop\A-40 (1).jpgv.jpg"/>
          <p:cNvPicPr preferRelativeResize="0"/>
          <p:nvPr/>
        </p:nvPicPr>
        <p:blipFill rotWithShape="1">
          <a:blip r:embed="rId3">
            <a:alphaModFix/>
          </a:blip>
          <a:srcRect/>
          <a:stretch/>
        </p:blipFill>
        <p:spPr>
          <a:xfrm>
            <a:off x="1985450" y="4299662"/>
            <a:ext cx="4306560" cy="4795275"/>
          </a:xfrm>
          <a:prstGeom prst="rect">
            <a:avLst/>
          </a:prstGeom>
          <a:noFill/>
          <a:ln>
            <a:noFill/>
          </a:ln>
        </p:spPr>
      </p:pic>
      <p:pic>
        <p:nvPicPr>
          <p:cNvPr id="760" name="Google Shape;760;p98"/>
          <p:cNvPicPr preferRelativeResize="0"/>
          <p:nvPr/>
        </p:nvPicPr>
        <p:blipFill rotWithShape="1">
          <a:blip r:embed="rId4">
            <a:alphaModFix/>
          </a:blip>
          <a:srcRect/>
          <a:stretch/>
        </p:blipFill>
        <p:spPr>
          <a:xfrm>
            <a:off x="9297949" y="4621050"/>
            <a:ext cx="5334325" cy="4473900"/>
          </a:xfrm>
          <a:prstGeom prst="rect">
            <a:avLst/>
          </a:prstGeom>
          <a:noFill/>
          <a:ln>
            <a:noFill/>
          </a:ln>
        </p:spPr>
      </p:pic>
      <p:pic>
        <p:nvPicPr>
          <p:cNvPr id="761" name="Google Shape;761;p98"/>
          <p:cNvPicPr preferRelativeResize="0"/>
          <p:nvPr/>
        </p:nvPicPr>
        <p:blipFill>
          <a:blip r:embed="rId5">
            <a:alphaModFix/>
          </a:blip>
          <a:stretch>
            <a:fillRect/>
          </a:stretch>
        </p:blipFill>
        <p:spPr>
          <a:xfrm>
            <a:off x="17804826" y="4525212"/>
            <a:ext cx="4665600" cy="4665600"/>
          </a:xfrm>
          <a:prstGeom prst="rect">
            <a:avLst/>
          </a:prstGeom>
          <a:noFill/>
          <a:ln>
            <a:noFill/>
          </a:ln>
        </p:spPr>
      </p:pic>
      <p:sp>
        <p:nvSpPr>
          <p:cNvPr id="762" name="Google Shape;762;p98"/>
          <p:cNvSpPr txBox="1"/>
          <p:nvPr/>
        </p:nvSpPr>
        <p:spPr>
          <a:xfrm>
            <a:off x="1386150" y="10251375"/>
            <a:ext cx="51699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Anil Sainani</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 Managing Partner </a:t>
            </a:r>
            <a:endParaRPr sz="4800" b="1">
              <a:latin typeface="Garamond"/>
              <a:ea typeface="Garamond"/>
              <a:cs typeface="Garamond"/>
              <a:sym typeface="Garamond"/>
            </a:endParaRPr>
          </a:p>
        </p:txBody>
      </p:sp>
      <p:sp>
        <p:nvSpPr>
          <p:cNvPr id="763" name="Google Shape;763;p98"/>
          <p:cNvSpPr txBox="1"/>
          <p:nvPr/>
        </p:nvSpPr>
        <p:spPr>
          <a:xfrm>
            <a:off x="8157288" y="10251375"/>
            <a:ext cx="70800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T D Chandrasekhar</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Partner</a:t>
            </a:r>
            <a:r>
              <a:rPr lang="en-US" sz="4000" b="1">
                <a:latin typeface="Garamond"/>
                <a:ea typeface="Garamond"/>
                <a:cs typeface="Garamond"/>
                <a:sym typeface="Garamond"/>
              </a:rPr>
              <a:t> </a:t>
            </a:r>
            <a:endParaRPr sz="4000" b="1">
              <a:latin typeface="Garamond"/>
              <a:ea typeface="Garamond"/>
              <a:cs typeface="Garamond"/>
              <a:sym typeface="Garamond"/>
            </a:endParaRPr>
          </a:p>
        </p:txBody>
      </p:sp>
      <p:sp>
        <p:nvSpPr>
          <p:cNvPr id="764" name="Google Shape;764;p98"/>
          <p:cNvSpPr txBox="1"/>
          <p:nvPr/>
        </p:nvSpPr>
        <p:spPr>
          <a:xfrm>
            <a:off x="16431013" y="10251363"/>
            <a:ext cx="70800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Shailendra Agarwal</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Partner </a:t>
            </a:r>
            <a:endParaRPr sz="4800" b="1">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99"/>
          <p:cNvSpPr txBox="1"/>
          <p:nvPr/>
        </p:nvSpPr>
        <p:spPr>
          <a:xfrm>
            <a:off x="632956" y="828523"/>
            <a:ext cx="92400" cy="1015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6000"/>
              <a:buFont typeface="Open Sans Light"/>
              <a:buNone/>
            </a:pPr>
            <a:endParaRPr sz="6000" b="1" i="0" u="none" strike="noStrike" cap="none">
              <a:solidFill>
                <a:srgbClr val="3E3E3E"/>
              </a:solidFill>
              <a:latin typeface="Arial"/>
              <a:ea typeface="Arial"/>
              <a:cs typeface="Arial"/>
              <a:sym typeface="Arial"/>
            </a:endParaRPr>
          </a:p>
        </p:txBody>
      </p:sp>
      <p:sp>
        <p:nvSpPr>
          <p:cNvPr id="770" name="Google Shape;770;p99"/>
          <p:cNvSpPr/>
          <p:nvPr/>
        </p:nvSpPr>
        <p:spPr>
          <a:xfrm>
            <a:off x="0" y="0"/>
            <a:ext cx="24371400" cy="544800"/>
          </a:xfrm>
          <a:prstGeom prst="rect">
            <a:avLst/>
          </a:prstGeom>
          <a:solidFill>
            <a:srgbClr val="28456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3500"/>
              <a:buFont typeface="Open Sans Light"/>
              <a:buNone/>
            </a:pPr>
            <a:endParaRPr sz="3500" b="0" i="0" u="none" strike="noStrike" cap="none">
              <a:solidFill>
                <a:srgbClr val="000000"/>
              </a:solidFill>
              <a:latin typeface="Open Sans Light"/>
              <a:ea typeface="Open Sans Light"/>
              <a:cs typeface="Open Sans Light"/>
              <a:sym typeface="Open Sans Light"/>
            </a:endParaRPr>
          </a:p>
        </p:txBody>
      </p:sp>
      <p:pic>
        <p:nvPicPr>
          <p:cNvPr id="771" name="Google Shape;771;p99"/>
          <p:cNvPicPr preferRelativeResize="0"/>
          <p:nvPr/>
        </p:nvPicPr>
        <p:blipFill rotWithShape="1">
          <a:blip r:embed="rId3">
            <a:alphaModFix/>
          </a:blip>
          <a:srcRect/>
          <a:stretch/>
        </p:blipFill>
        <p:spPr>
          <a:xfrm>
            <a:off x="18804675" y="3247000"/>
            <a:ext cx="3824275" cy="4495125"/>
          </a:xfrm>
          <a:prstGeom prst="rect">
            <a:avLst/>
          </a:prstGeom>
          <a:noFill/>
          <a:ln>
            <a:noFill/>
          </a:ln>
        </p:spPr>
      </p:pic>
      <p:sp>
        <p:nvSpPr>
          <p:cNvPr id="772" name="Google Shape;772;p99"/>
          <p:cNvSpPr txBox="1"/>
          <p:nvPr/>
        </p:nvSpPr>
        <p:spPr>
          <a:xfrm>
            <a:off x="6502176" y="1022900"/>
            <a:ext cx="16310400" cy="1015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E3E3E"/>
              </a:buClr>
              <a:buSzPts val="6000"/>
              <a:buFont typeface="Arial"/>
              <a:buNone/>
            </a:pPr>
            <a:r>
              <a:rPr lang="en-US" sz="6000" b="1">
                <a:latin typeface="Garamond"/>
                <a:ea typeface="Garamond"/>
                <a:cs typeface="Garamond"/>
                <a:sym typeface="Garamond"/>
              </a:rPr>
              <a:t>Key Members of BAF</a:t>
            </a:r>
            <a:r>
              <a:rPr lang="en-US" sz="6000" b="1" i="0" u="none" strike="noStrike" cap="none">
                <a:latin typeface="Garamond"/>
                <a:ea typeface="Garamond"/>
                <a:cs typeface="Garamond"/>
                <a:sym typeface="Garamond"/>
              </a:rPr>
              <a:t> Team</a:t>
            </a:r>
            <a:endParaRPr sz="6000" b="1" i="0" u="none" strike="noStrike" cap="none">
              <a:latin typeface="Garamond"/>
              <a:ea typeface="Garamond"/>
              <a:cs typeface="Garamond"/>
              <a:sym typeface="Garamond"/>
            </a:endParaRPr>
          </a:p>
        </p:txBody>
      </p:sp>
      <p:pic>
        <p:nvPicPr>
          <p:cNvPr id="773" name="Google Shape;773;p99"/>
          <p:cNvPicPr preferRelativeResize="0"/>
          <p:nvPr/>
        </p:nvPicPr>
        <p:blipFill rotWithShape="1">
          <a:blip r:embed="rId4">
            <a:alphaModFix/>
          </a:blip>
          <a:srcRect l="17661" t="9272" r="25494"/>
          <a:stretch/>
        </p:blipFill>
        <p:spPr>
          <a:xfrm>
            <a:off x="6976375" y="3565500"/>
            <a:ext cx="3824271" cy="4176653"/>
          </a:xfrm>
          <a:prstGeom prst="rect">
            <a:avLst/>
          </a:prstGeom>
          <a:noFill/>
          <a:ln>
            <a:noFill/>
          </a:ln>
        </p:spPr>
      </p:pic>
      <p:pic>
        <p:nvPicPr>
          <p:cNvPr id="774" name="Google Shape;774;p99"/>
          <p:cNvPicPr preferRelativeResize="0"/>
          <p:nvPr/>
        </p:nvPicPr>
        <p:blipFill rotWithShape="1">
          <a:blip r:embed="rId5">
            <a:alphaModFix/>
          </a:blip>
          <a:srcRect/>
          <a:stretch/>
        </p:blipFill>
        <p:spPr>
          <a:xfrm>
            <a:off x="1712526" y="3137801"/>
            <a:ext cx="3366825" cy="4713555"/>
          </a:xfrm>
          <a:prstGeom prst="rect">
            <a:avLst/>
          </a:prstGeom>
          <a:noFill/>
          <a:ln>
            <a:noFill/>
          </a:ln>
        </p:spPr>
      </p:pic>
      <p:sp>
        <p:nvSpPr>
          <p:cNvPr id="775" name="Google Shape;775;p99"/>
          <p:cNvSpPr txBox="1"/>
          <p:nvPr/>
        </p:nvSpPr>
        <p:spPr>
          <a:xfrm>
            <a:off x="222102" y="8489075"/>
            <a:ext cx="60249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Sidhya Senani </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Chief Operations Officer  </a:t>
            </a:r>
            <a:endParaRPr sz="4800" b="1">
              <a:latin typeface="Garamond"/>
              <a:ea typeface="Garamond"/>
              <a:cs typeface="Garamond"/>
              <a:sym typeface="Garamond"/>
            </a:endParaRPr>
          </a:p>
        </p:txBody>
      </p:sp>
      <p:sp>
        <p:nvSpPr>
          <p:cNvPr id="776" name="Google Shape;776;p99"/>
          <p:cNvSpPr txBox="1"/>
          <p:nvPr/>
        </p:nvSpPr>
        <p:spPr>
          <a:xfrm>
            <a:off x="5748775" y="8489075"/>
            <a:ext cx="55206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Sunil Soni</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Senior Consultant </a:t>
            </a:r>
            <a:endParaRPr sz="4800" b="1">
              <a:latin typeface="Garamond"/>
              <a:ea typeface="Garamond"/>
              <a:cs typeface="Garamond"/>
              <a:sym typeface="Garamond"/>
            </a:endParaRPr>
          </a:p>
        </p:txBody>
      </p:sp>
      <p:sp>
        <p:nvSpPr>
          <p:cNvPr id="777" name="Google Shape;777;p99"/>
          <p:cNvSpPr txBox="1"/>
          <p:nvPr/>
        </p:nvSpPr>
        <p:spPr>
          <a:xfrm>
            <a:off x="11269363" y="8489075"/>
            <a:ext cx="70800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Simran Senani</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Consultant </a:t>
            </a:r>
            <a:endParaRPr sz="4800" b="1">
              <a:latin typeface="Garamond"/>
              <a:ea typeface="Garamond"/>
              <a:cs typeface="Garamond"/>
              <a:sym typeface="Garamond"/>
            </a:endParaRPr>
          </a:p>
          <a:p>
            <a:pPr marL="0" lvl="0" indent="0" algn="ctr" rtl="0">
              <a:spcBef>
                <a:spcPts val="0"/>
              </a:spcBef>
              <a:spcAft>
                <a:spcPts val="0"/>
              </a:spcAft>
              <a:buNone/>
            </a:pPr>
            <a:endParaRPr sz="4800" b="1">
              <a:latin typeface="Garamond"/>
              <a:ea typeface="Garamond"/>
              <a:cs typeface="Garamond"/>
              <a:sym typeface="Garamond"/>
            </a:endParaRPr>
          </a:p>
        </p:txBody>
      </p:sp>
      <p:sp>
        <p:nvSpPr>
          <p:cNvPr id="778" name="Google Shape;778;p99"/>
          <p:cNvSpPr txBox="1"/>
          <p:nvPr/>
        </p:nvSpPr>
        <p:spPr>
          <a:xfrm>
            <a:off x="18349376" y="8489075"/>
            <a:ext cx="4858200" cy="72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latin typeface="Garamond"/>
                <a:ea typeface="Garamond"/>
                <a:cs typeface="Garamond"/>
                <a:sym typeface="Garamond"/>
              </a:rPr>
              <a:t>Rashi Manwani </a:t>
            </a:r>
            <a:endParaRPr sz="4800" b="1">
              <a:latin typeface="Garamond"/>
              <a:ea typeface="Garamond"/>
              <a:cs typeface="Garamond"/>
              <a:sym typeface="Garamond"/>
            </a:endParaRPr>
          </a:p>
          <a:p>
            <a:pPr marL="0" lvl="0" indent="0" algn="ctr" rtl="0">
              <a:spcBef>
                <a:spcPts val="0"/>
              </a:spcBef>
              <a:spcAft>
                <a:spcPts val="0"/>
              </a:spcAft>
              <a:buNone/>
            </a:pPr>
            <a:r>
              <a:rPr lang="en-US" sz="4800" b="1">
                <a:latin typeface="Garamond"/>
                <a:ea typeface="Garamond"/>
                <a:cs typeface="Garamond"/>
                <a:sym typeface="Garamond"/>
              </a:rPr>
              <a:t>Consultant </a:t>
            </a:r>
            <a:endParaRPr sz="4800" b="1">
              <a:latin typeface="Garamond"/>
              <a:ea typeface="Garamond"/>
              <a:cs typeface="Garamond"/>
              <a:sym typeface="Garamond"/>
            </a:endParaRPr>
          </a:p>
        </p:txBody>
      </p:sp>
      <p:pic>
        <p:nvPicPr>
          <p:cNvPr id="779" name="Google Shape;779;p99"/>
          <p:cNvPicPr preferRelativeResize="0"/>
          <p:nvPr/>
        </p:nvPicPr>
        <p:blipFill>
          <a:blip r:embed="rId6">
            <a:alphaModFix/>
          </a:blip>
          <a:stretch>
            <a:fillRect/>
          </a:stretch>
        </p:blipFill>
        <p:spPr>
          <a:xfrm>
            <a:off x="13119250" y="3247025"/>
            <a:ext cx="3623550" cy="4495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0"/>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785" name="Google Shape;785;p100"/>
          <p:cNvSpPr txBox="1"/>
          <p:nvPr/>
        </p:nvSpPr>
        <p:spPr>
          <a:xfrm>
            <a:off x="0" y="388850"/>
            <a:ext cx="23302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a:latin typeface="Garamond"/>
                <a:ea typeface="Garamond"/>
                <a:cs typeface="Garamond"/>
                <a:sym typeface="Garamond"/>
              </a:rPr>
              <a:t>Agenda of Any Workshop/Meeting</a:t>
            </a:r>
            <a:endParaRPr sz="6000">
              <a:solidFill>
                <a:srgbClr val="38761D"/>
              </a:solidFill>
              <a:latin typeface="Calibri"/>
              <a:ea typeface="Calibri"/>
              <a:cs typeface="Calibri"/>
              <a:sym typeface="Calibri"/>
            </a:endParaRPr>
          </a:p>
        </p:txBody>
      </p:sp>
      <p:pic>
        <p:nvPicPr>
          <p:cNvPr id="786" name="Google Shape;786;p100"/>
          <p:cNvPicPr preferRelativeResize="0"/>
          <p:nvPr/>
        </p:nvPicPr>
        <p:blipFill>
          <a:blip r:embed="rId3">
            <a:alphaModFix/>
          </a:blip>
          <a:stretch>
            <a:fillRect/>
          </a:stretch>
        </p:blipFill>
        <p:spPr>
          <a:xfrm>
            <a:off x="0" y="1714550"/>
            <a:ext cx="24371300" cy="1064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01"/>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792" name="Google Shape;792;p101"/>
          <p:cNvSpPr txBox="1"/>
          <p:nvPr/>
        </p:nvSpPr>
        <p:spPr>
          <a:xfrm>
            <a:off x="0" y="888625"/>
            <a:ext cx="23302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6000" b="1">
                <a:latin typeface="Garamond"/>
                <a:ea typeface="Garamond"/>
                <a:cs typeface="Garamond"/>
                <a:sym typeface="Garamond"/>
              </a:rPr>
              <a:t>Agenda/Focus of Our Webinar</a:t>
            </a:r>
            <a:endParaRPr sz="6000">
              <a:solidFill>
                <a:srgbClr val="38761D"/>
              </a:solidFill>
              <a:latin typeface="Calibri"/>
              <a:ea typeface="Calibri"/>
              <a:cs typeface="Calibri"/>
              <a:sym typeface="Calibri"/>
            </a:endParaRPr>
          </a:p>
        </p:txBody>
      </p:sp>
      <p:pic>
        <p:nvPicPr>
          <p:cNvPr id="793" name="Google Shape;793;p101"/>
          <p:cNvPicPr preferRelativeResize="0"/>
          <p:nvPr/>
        </p:nvPicPr>
        <p:blipFill>
          <a:blip r:embed="rId3">
            <a:alphaModFix/>
          </a:blip>
          <a:stretch>
            <a:fillRect/>
          </a:stretch>
        </p:blipFill>
        <p:spPr>
          <a:xfrm>
            <a:off x="1277225" y="2601700"/>
            <a:ext cx="10245350" cy="6864400"/>
          </a:xfrm>
          <a:prstGeom prst="rect">
            <a:avLst/>
          </a:prstGeom>
          <a:noFill/>
          <a:ln>
            <a:noFill/>
          </a:ln>
        </p:spPr>
      </p:pic>
      <p:pic>
        <p:nvPicPr>
          <p:cNvPr id="794" name="Google Shape;794;p101"/>
          <p:cNvPicPr preferRelativeResize="0"/>
          <p:nvPr/>
        </p:nvPicPr>
        <p:blipFill>
          <a:blip r:embed="rId4">
            <a:alphaModFix/>
          </a:blip>
          <a:stretch>
            <a:fillRect/>
          </a:stretch>
        </p:blipFill>
        <p:spPr>
          <a:xfrm>
            <a:off x="14371425" y="3597875"/>
            <a:ext cx="8016275" cy="4676150"/>
          </a:xfrm>
          <a:prstGeom prst="rect">
            <a:avLst/>
          </a:prstGeom>
          <a:noFill/>
          <a:ln>
            <a:noFill/>
          </a:ln>
        </p:spPr>
      </p:pic>
      <p:sp>
        <p:nvSpPr>
          <p:cNvPr id="795" name="Google Shape;795;p101"/>
          <p:cNvSpPr txBox="1"/>
          <p:nvPr/>
        </p:nvSpPr>
        <p:spPr>
          <a:xfrm>
            <a:off x="3054175" y="10023225"/>
            <a:ext cx="19824300" cy="18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6000" b="1">
                <a:solidFill>
                  <a:schemeClr val="dk1"/>
                </a:solidFill>
                <a:latin typeface="Garamond"/>
                <a:ea typeface="Garamond"/>
                <a:cs typeface="Garamond"/>
                <a:sym typeface="Garamond"/>
              </a:rPr>
              <a:t>The Heart &amp; Science of Communication in Family Business</a:t>
            </a:r>
            <a:endParaRPr sz="6000" b="1">
              <a:solidFill>
                <a:schemeClr val="dk1"/>
              </a:solidFill>
              <a:latin typeface="Garamond"/>
              <a:ea typeface="Garamond"/>
              <a:cs typeface="Garamond"/>
              <a:sym typeface="Garamond"/>
            </a:endParaRPr>
          </a:p>
          <a:p>
            <a:pPr marL="0" lvl="0" indent="0" algn="l" rtl="0">
              <a:spcBef>
                <a:spcPts val="0"/>
              </a:spcBef>
              <a:spcAft>
                <a:spcPts val="0"/>
              </a:spcAft>
              <a:buClr>
                <a:schemeClr val="dk1"/>
              </a:buClr>
              <a:buFont typeface="Arial"/>
              <a:buNone/>
            </a:pPr>
            <a:endParaRPr sz="4400" b="1">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2"/>
          <p:cNvSpPr txBox="1">
            <a:spLocks noGrp="1"/>
          </p:cNvSpPr>
          <p:nvPr>
            <p:ph type="title"/>
          </p:nvPr>
        </p:nvSpPr>
        <p:spPr>
          <a:xfrm>
            <a:off x="1675527" y="730252"/>
            <a:ext cx="21020100" cy="2651400"/>
          </a:xfrm>
          <a:prstGeom prst="rect">
            <a:avLst/>
          </a:prstGeom>
          <a:noFill/>
          <a:ln>
            <a:noFill/>
          </a:ln>
        </p:spPr>
        <p:txBody>
          <a:bodyPr spcFirstLastPara="1" wrap="square" lIns="223400" tIns="111675" rIns="223400" bIns="111675" anchor="b" anchorCtr="0">
            <a:noAutofit/>
          </a:bodyPr>
          <a:lstStyle/>
          <a:p>
            <a:pPr marL="0" lvl="0" indent="0" algn="l" rtl="0">
              <a:lnSpc>
                <a:spcPct val="90000"/>
              </a:lnSpc>
              <a:spcBef>
                <a:spcPts val="0"/>
              </a:spcBef>
              <a:spcAft>
                <a:spcPts val="0"/>
              </a:spcAft>
              <a:buClr>
                <a:schemeClr val="dk1"/>
              </a:buClr>
              <a:buSzPts val="7800"/>
              <a:buFont typeface="Arial"/>
              <a:buNone/>
            </a:pPr>
            <a:r>
              <a:rPr lang="en-US" sz="7800">
                <a:latin typeface="Arial"/>
                <a:ea typeface="Arial"/>
                <a:cs typeface="Arial"/>
                <a:sym typeface="Arial"/>
              </a:rPr>
              <a:t/>
            </a:r>
            <a:br>
              <a:rPr lang="en-US" sz="7800">
                <a:latin typeface="Arial"/>
                <a:ea typeface="Arial"/>
                <a:cs typeface="Arial"/>
                <a:sym typeface="Arial"/>
              </a:rPr>
            </a:br>
            <a:endParaRPr sz="6800" i="1">
              <a:latin typeface="Arial"/>
              <a:ea typeface="Arial"/>
              <a:cs typeface="Arial"/>
              <a:sym typeface="Arial"/>
            </a:endParaRPr>
          </a:p>
        </p:txBody>
      </p:sp>
      <p:sp>
        <p:nvSpPr>
          <p:cNvPr id="801" name="Google Shape;801;p102"/>
          <p:cNvSpPr txBox="1">
            <a:spLocks noGrp="1"/>
          </p:cNvSpPr>
          <p:nvPr>
            <p:ph type="body" idx="1"/>
          </p:nvPr>
        </p:nvSpPr>
        <p:spPr>
          <a:xfrm>
            <a:off x="1105575" y="2824075"/>
            <a:ext cx="23043600" cy="9147600"/>
          </a:xfrm>
          <a:prstGeom prst="rect">
            <a:avLst/>
          </a:prstGeom>
        </p:spPr>
        <p:txBody>
          <a:bodyPr spcFirstLastPara="1" wrap="square" lIns="223400" tIns="111675" rIns="223400" bIns="111675" anchor="t" anchorCtr="0">
            <a:noAutofit/>
          </a:bodyPr>
          <a:lstStyle/>
          <a:p>
            <a:pPr marL="457200" lvl="0" indent="-533400" algn="l" rtl="0">
              <a:lnSpc>
                <a:spcPct val="200000"/>
              </a:lnSpc>
              <a:spcBef>
                <a:spcPts val="2400"/>
              </a:spcBef>
              <a:spcAft>
                <a:spcPts val="0"/>
              </a:spcAft>
              <a:buSzPts val="4800"/>
              <a:buFont typeface="Garamond"/>
              <a:buChar char="•"/>
            </a:pPr>
            <a:r>
              <a:rPr lang="en-US" sz="4800">
                <a:latin typeface="Garamond"/>
                <a:ea typeface="Garamond"/>
                <a:cs typeface="Garamond"/>
                <a:sym typeface="Garamond"/>
              </a:rPr>
              <a:t>Aapko to bas kaam achaa lagta hai, meri koi importance nahin hai</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Tumse to simple se cheezen bhi nahin hoti hain, aur expect karti ho ki household decisions me tumhari say ho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Family ke kharche din pe din badhte jaa rahe hain, mere baar baar kahne ke bawazood, kisika ka is par dhyaan hi nahi jata </a:t>
            </a:r>
            <a:endParaRPr sz="4800">
              <a:latin typeface="Garamond"/>
              <a:ea typeface="Garamond"/>
              <a:cs typeface="Garamond"/>
              <a:sym typeface="Garamond"/>
            </a:endParaRPr>
          </a:p>
          <a:p>
            <a:pPr marL="457200" lvl="0" indent="-533400" algn="l" rtl="0">
              <a:lnSpc>
                <a:spcPct val="200000"/>
              </a:lnSpc>
              <a:spcBef>
                <a:spcPts val="0"/>
              </a:spcBef>
              <a:spcAft>
                <a:spcPts val="0"/>
              </a:spcAft>
              <a:buSzPts val="4800"/>
              <a:buFont typeface="Garamond"/>
              <a:buChar char="•"/>
            </a:pPr>
            <a:r>
              <a:rPr lang="en-US" sz="4800">
                <a:latin typeface="Garamond"/>
                <a:ea typeface="Garamond"/>
                <a:cs typeface="Garamond"/>
                <a:sym typeface="Garamond"/>
              </a:rPr>
              <a:t> I get zero support from my father and brother. We hardly talk to each other</a:t>
            </a:r>
            <a:endParaRPr sz="4800">
              <a:latin typeface="Garamond"/>
              <a:ea typeface="Garamond"/>
              <a:cs typeface="Garamond"/>
              <a:sym typeface="Garamond"/>
            </a:endParaRPr>
          </a:p>
          <a:p>
            <a:pPr marL="457200" lvl="0" indent="0" algn="l" rtl="0">
              <a:lnSpc>
                <a:spcPct val="200000"/>
              </a:lnSpc>
              <a:spcBef>
                <a:spcPts val="2400"/>
              </a:spcBef>
              <a:spcAft>
                <a:spcPts val="0"/>
              </a:spcAft>
              <a:buNone/>
            </a:pPr>
            <a:endParaRPr sz="4800">
              <a:latin typeface="Garamond"/>
              <a:ea typeface="Garamond"/>
              <a:cs typeface="Garamond"/>
              <a:sym typeface="Garamond"/>
            </a:endParaRPr>
          </a:p>
          <a:p>
            <a:pPr marL="0" lvl="0" indent="0" algn="l" rtl="0">
              <a:lnSpc>
                <a:spcPct val="300000"/>
              </a:lnSpc>
              <a:spcBef>
                <a:spcPts val="2400"/>
              </a:spcBef>
              <a:spcAft>
                <a:spcPts val="0"/>
              </a:spcAft>
              <a:buNone/>
            </a:pPr>
            <a:endParaRPr sz="4000">
              <a:latin typeface="Garamond"/>
              <a:ea typeface="Garamond"/>
              <a:cs typeface="Garamond"/>
              <a:sym typeface="Garamond"/>
            </a:endParaRPr>
          </a:p>
          <a:p>
            <a:pPr marL="457200" lvl="0" indent="0" algn="l" rtl="0">
              <a:lnSpc>
                <a:spcPct val="300000"/>
              </a:lnSpc>
              <a:spcBef>
                <a:spcPts val="2400"/>
              </a:spcBef>
              <a:spcAft>
                <a:spcPts val="0"/>
              </a:spcAft>
              <a:buNone/>
            </a:pPr>
            <a:endParaRPr sz="4000">
              <a:latin typeface="Garamond"/>
              <a:ea typeface="Garamond"/>
              <a:cs typeface="Garamond"/>
              <a:sym typeface="Garamond"/>
            </a:endParaRPr>
          </a:p>
          <a:p>
            <a:pPr marL="457200" lvl="0" indent="0" algn="l" rtl="0">
              <a:lnSpc>
                <a:spcPct val="300000"/>
              </a:lnSpc>
              <a:spcBef>
                <a:spcPts val="2400"/>
              </a:spcBef>
              <a:spcAft>
                <a:spcPts val="0"/>
              </a:spcAft>
              <a:buNone/>
            </a:pPr>
            <a:endParaRPr sz="4000">
              <a:latin typeface="Garamond"/>
              <a:ea typeface="Garamond"/>
              <a:cs typeface="Garamond"/>
              <a:sym typeface="Garamond"/>
            </a:endParaRPr>
          </a:p>
        </p:txBody>
      </p:sp>
      <p:sp>
        <p:nvSpPr>
          <p:cNvPr id="802" name="Google Shape;802;p102"/>
          <p:cNvSpPr txBox="1"/>
          <p:nvPr/>
        </p:nvSpPr>
        <p:spPr>
          <a:xfrm>
            <a:off x="1675525" y="833725"/>
            <a:ext cx="21675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2400"/>
              </a:spcBef>
              <a:spcAft>
                <a:spcPts val="0"/>
              </a:spcAft>
              <a:buNone/>
            </a:pPr>
            <a:r>
              <a:rPr lang="en-US" sz="6000" b="1">
                <a:solidFill>
                  <a:schemeClr val="dk1"/>
                </a:solidFill>
                <a:latin typeface="Garamond"/>
                <a:ea typeface="Garamond"/>
                <a:cs typeface="Garamond"/>
                <a:sym typeface="Garamond"/>
              </a:rPr>
              <a:t>Communication Challenges in Family</a:t>
            </a:r>
            <a:endParaRPr sz="6000">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1"/>
                                        </p:tgtEl>
                                        <p:attrNameLst>
                                          <p:attrName>style.visibility</p:attrName>
                                        </p:attrNameLst>
                                      </p:cBhvr>
                                      <p:to>
                                        <p:strVal val="visible"/>
                                      </p:to>
                                    </p:set>
                                    <p:animEffect transition="in" filter="fade">
                                      <p:cBhvr>
                                        <p:cTn id="7" dur="1000"/>
                                        <p:tgtEl>
                                          <p:spTgt spid="8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1">
                                            <p:txEl>
                                              <p:pRg st="0" end="0"/>
                                            </p:txEl>
                                          </p:spTgt>
                                        </p:tgtEl>
                                        <p:attrNameLst>
                                          <p:attrName>style.visibility</p:attrName>
                                        </p:attrNameLst>
                                      </p:cBhvr>
                                      <p:to>
                                        <p:strVal val="visible"/>
                                      </p:to>
                                    </p:set>
                                    <p:animEffect transition="in" filter="fade">
                                      <p:cBhvr>
                                        <p:cTn id="12" dur="1000"/>
                                        <p:tgtEl>
                                          <p:spTgt spid="80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1">
                                            <p:txEl>
                                              <p:pRg st="1" end="1"/>
                                            </p:txEl>
                                          </p:spTgt>
                                        </p:tgtEl>
                                        <p:attrNameLst>
                                          <p:attrName>style.visibility</p:attrName>
                                        </p:attrNameLst>
                                      </p:cBhvr>
                                      <p:to>
                                        <p:strVal val="visible"/>
                                      </p:to>
                                    </p:set>
                                    <p:animEffect transition="in" filter="fade">
                                      <p:cBhvr>
                                        <p:cTn id="17" dur="1000"/>
                                        <p:tgtEl>
                                          <p:spTgt spid="8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1">
                                            <p:txEl>
                                              <p:pRg st="2" end="2"/>
                                            </p:txEl>
                                          </p:spTgt>
                                        </p:tgtEl>
                                        <p:attrNameLst>
                                          <p:attrName>style.visibility</p:attrName>
                                        </p:attrNameLst>
                                      </p:cBhvr>
                                      <p:to>
                                        <p:strVal val="visible"/>
                                      </p:to>
                                    </p:set>
                                    <p:animEffect transition="in" filter="fade">
                                      <p:cBhvr>
                                        <p:cTn id="22" dur="1000"/>
                                        <p:tgtEl>
                                          <p:spTgt spid="80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1">
                                            <p:txEl>
                                              <p:pRg st="3" end="3"/>
                                            </p:txEl>
                                          </p:spTgt>
                                        </p:tgtEl>
                                        <p:attrNameLst>
                                          <p:attrName>style.visibility</p:attrName>
                                        </p:attrNameLst>
                                      </p:cBhvr>
                                      <p:to>
                                        <p:strVal val="visible"/>
                                      </p:to>
                                    </p:set>
                                    <p:animEffect transition="in" filter="fade">
                                      <p:cBhvr>
                                        <p:cTn id="27" dur="1000"/>
                                        <p:tgtEl>
                                          <p:spTgt spid="80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1">
                                            <p:txEl>
                                              <p:pRg st="4" end="4"/>
                                            </p:txEl>
                                          </p:spTgt>
                                        </p:tgtEl>
                                        <p:attrNameLst>
                                          <p:attrName>style.visibility</p:attrName>
                                        </p:attrNameLst>
                                      </p:cBhvr>
                                      <p:to>
                                        <p:strVal val="visible"/>
                                      </p:to>
                                    </p:set>
                                    <p:animEffect transition="in" filter="fade">
                                      <p:cBhvr>
                                        <p:cTn id="32" dur="1000"/>
                                        <p:tgtEl>
                                          <p:spTgt spid="80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1">
                                            <p:txEl>
                                              <p:pRg st="5" end="5"/>
                                            </p:txEl>
                                          </p:spTgt>
                                        </p:tgtEl>
                                        <p:attrNameLst>
                                          <p:attrName>style.visibility</p:attrName>
                                        </p:attrNameLst>
                                      </p:cBhvr>
                                      <p:to>
                                        <p:strVal val="visible"/>
                                      </p:to>
                                    </p:set>
                                    <p:animEffect transition="in" filter="fade">
                                      <p:cBhvr>
                                        <p:cTn id="37" dur="1000"/>
                                        <p:tgtEl>
                                          <p:spTgt spid="80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1">
                                            <p:txEl>
                                              <p:pRg st="6" end="6"/>
                                            </p:txEl>
                                          </p:spTgt>
                                        </p:tgtEl>
                                        <p:attrNameLst>
                                          <p:attrName>style.visibility</p:attrName>
                                        </p:attrNameLst>
                                      </p:cBhvr>
                                      <p:to>
                                        <p:strVal val="visible"/>
                                      </p:to>
                                    </p:set>
                                    <p:animEffect transition="in" filter="fade">
                                      <p:cBhvr>
                                        <p:cTn id="42" dur="1000"/>
                                        <p:tgtEl>
                                          <p:spTgt spid="80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1">
                                            <p:txEl>
                                              <p:pRg st="7" end="7"/>
                                            </p:txEl>
                                          </p:spTgt>
                                        </p:tgtEl>
                                        <p:attrNameLst>
                                          <p:attrName>style.visibility</p:attrName>
                                        </p:attrNameLst>
                                      </p:cBhvr>
                                      <p:to>
                                        <p:strVal val="visible"/>
                                      </p:to>
                                    </p:set>
                                    <p:animEffect transition="in" filter="fade">
                                      <p:cBhvr>
                                        <p:cTn id="47" dur="1000"/>
                                        <p:tgtEl>
                                          <p:spTgt spid="8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2F2F2"/>
      </a:lt1>
      <a:dk2>
        <a:srgbClr val="A7A7A7"/>
      </a:dk2>
      <a:lt2>
        <a:srgbClr val="535353"/>
      </a:lt2>
      <a:accent1>
        <a:srgbClr val="FFCB05"/>
      </a:accent1>
      <a:accent2>
        <a:srgbClr val="7F7F7F"/>
      </a:accent2>
      <a:accent3>
        <a:srgbClr val="A5A5A5"/>
      </a:accent3>
      <a:accent4>
        <a:srgbClr val="8F7203"/>
      </a:accent4>
      <a:accent5>
        <a:srgbClr val="3C3C3C"/>
      </a:accent5>
      <a:accent6>
        <a:srgbClr val="6E570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CB05"/>
      </a:accent1>
      <a:accent2>
        <a:srgbClr val="7F7F7F"/>
      </a:accent2>
      <a:accent3>
        <a:srgbClr val="A5A5A5"/>
      </a:accent3>
      <a:accent4>
        <a:srgbClr val="8F7203"/>
      </a:accent4>
      <a:accent5>
        <a:srgbClr val="3C3C3C"/>
      </a:accent5>
      <a:accent6>
        <a:srgbClr val="6E570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2501</Words>
  <Application>Microsoft Office PowerPoint</Application>
  <PresentationFormat>Custom</PresentationFormat>
  <Paragraphs>268</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Open Sans Light</vt:lpstr>
      <vt:lpstr>Calibri</vt:lpstr>
      <vt:lpstr>Noto Sans Symbols</vt:lpstr>
      <vt:lpstr>Montserrat SemiBold</vt:lpstr>
      <vt:lpstr>Trebuchet MS</vt:lpstr>
      <vt:lpstr>Garamond</vt:lpstr>
      <vt:lpstr>Montserrat</vt:lpstr>
      <vt:lpstr>Office Theme</vt:lpstr>
      <vt:lpstr>Custom Design</vt:lpstr>
      <vt:lpstr>Office Theme</vt:lpstr>
      <vt:lpstr>PowerPoint Presentation</vt:lpstr>
      <vt:lpstr> </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 </vt:lpstr>
      <vt:lpstr>Is duniya mein Sabse Zyada Di Jaane Wali Aur Sabse Kam Li Jaane Wali Cheez Ek hi Hai.   Kya Hai wo?</vt:lpstr>
      <vt:lpstr>PowerPoint Presentation</vt:lpstr>
      <vt:lpstr>We believe all of you are wise  You have wisdom  In fact each human being is born with Wisdom</vt:lpstr>
      <vt:lpstr> </vt:lpstr>
      <vt:lpstr>After the good news on “Wisdom” let me share the bad news -</vt:lpstr>
      <vt:lpstr>Aapko toh bas kaam achaa lagta hai, meri koi importance nahin hai</vt:lpstr>
      <vt:lpstr>Aapko toh bas kaam achaa lagta hai, meri koi importance nahin hai</vt:lpstr>
      <vt:lpstr>Aapko toh bas kaam achaa lagta hai, meri koi importance nahin hai</vt:lpstr>
      <vt:lpstr>You don’t value my role in wealth creation. I want to get separated </vt:lpstr>
      <vt:lpstr>You don’t value my role in wealth creation. I want to get separated </vt:lpstr>
      <vt:lpstr>You don’t value my role in wealth creation. I want to get separated </vt:lpstr>
      <vt:lpstr>You don’t value my role in wealth creation. I want to get separated </vt:lpstr>
      <vt:lpstr>You don’t value my role in wealth creation. I want to get separated </vt:lpstr>
      <vt:lpstr>PowerPoint Presentation</vt:lpstr>
      <vt:lpstr>EGO </vt:lpstr>
      <vt:lpstr>Wisdom</vt:lpstr>
      <vt:lpstr>PowerPoint Presentation</vt:lpstr>
      <vt:lpstr>Communication Approaches in Two States </vt:lpstr>
      <vt:lpstr>5 Step Process for Communication in Wisdom </vt:lpstr>
      <vt:lpstr>Dad, our company will go into NCLT </vt:lpstr>
      <vt:lpstr>Dad, our company will go into NCLT</vt:lpstr>
      <vt:lpstr>Dad, our company will go into NCLT </vt:lpstr>
      <vt:lpstr>Dad, our company will go into NCLT  </vt:lpstr>
      <vt:lpstr>Dad our company will go into NCLT  </vt:lpstr>
      <vt:lpstr>  Tumse toh simple si cheeze bhi nahi hoti hain aur tum expect karti hai ki tumhari ghar ke decisions mein say ho    </vt:lpstr>
      <vt:lpstr>Tumse toh simple si cheeze bhi nahi hoti hain aur tum expect karti hao ki tumhari household related decisions mein say ho   </vt:lpstr>
      <vt:lpstr>  Tumse toh simple si cheeze bhi nahi hoti hain aur tum expect karti hai ki tumhari household related decisions mein say ho     </vt:lpstr>
      <vt:lpstr>  Tumse toh simple si cheeze bhi nahi hoti hain aur tum expect karti hai ki tumhari household related decisions mein say ho     </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cp:revision>
  <dcterms:modified xsi:type="dcterms:W3CDTF">2020-05-02T09:32:35Z</dcterms:modified>
</cp:coreProperties>
</file>